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8" r:id="rId3"/>
    <p:sldId id="260" r:id="rId4"/>
    <p:sldId id="261" r:id="rId5"/>
    <p:sldId id="282" r:id="rId6"/>
    <p:sldId id="283"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96" r:id="rId30"/>
    <p:sldId id="288" r:id="rId31"/>
    <p:sldId id="286" r:id="rId32"/>
    <p:sldId id="287" r:id="rId33"/>
    <p:sldId id="289" r:id="rId34"/>
    <p:sldId id="290" r:id="rId35"/>
    <p:sldId id="291" r:id="rId36"/>
    <p:sldId id="292" r:id="rId37"/>
    <p:sldId id="293" r:id="rId38"/>
    <p:sldId id="294"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kumar" userId="f81db616ee775af8" providerId="LiveId" clId="{B292ECF8-5EAF-4D8A-BDC5-1B1751663A3C}"/>
    <pc:docChg chg="undo custSel addSld delSld modSld sldOrd">
      <pc:chgData name="harshit kumar" userId="f81db616ee775af8" providerId="LiveId" clId="{B292ECF8-5EAF-4D8A-BDC5-1B1751663A3C}" dt="2024-11-19T13:38:55.368" v="3555" actId="14861"/>
      <pc:docMkLst>
        <pc:docMk/>
      </pc:docMkLst>
      <pc:sldChg chg="modSp">
        <pc:chgData name="harshit kumar" userId="f81db616ee775af8" providerId="LiveId" clId="{B292ECF8-5EAF-4D8A-BDC5-1B1751663A3C}" dt="2024-11-11T09:00:53.235" v="2493" actId="27636"/>
        <pc:sldMkLst>
          <pc:docMk/>
          <pc:sldMk cId="2886995066" sldId="256"/>
        </pc:sldMkLst>
        <pc:spChg chg="mod">
          <ac:chgData name="harshit kumar" userId="f81db616ee775af8" providerId="LiveId" clId="{B292ECF8-5EAF-4D8A-BDC5-1B1751663A3C}" dt="2024-11-07T14:18:14.732" v="2074" actId="14861"/>
          <ac:spMkLst>
            <pc:docMk/>
            <pc:sldMk cId="2886995066" sldId="256"/>
            <ac:spMk id="2" creationId="{3B18C5CD-FBA0-46A6-8815-30D9A6380932}"/>
          </ac:spMkLst>
        </pc:spChg>
        <pc:spChg chg="mod">
          <ac:chgData name="harshit kumar" userId="f81db616ee775af8" providerId="LiveId" clId="{B292ECF8-5EAF-4D8A-BDC5-1B1751663A3C}" dt="2024-11-11T09:00:53.235" v="2493" actId="27636"/>
          <ac:spMkLst>
            <pc:docMk/>
            <pc:sldMk cId="2886995066" sldId="256"/>
            <ac:spMk id="3" creationId="{318751AE-1C41-4C42-8023-CD3B2519607F}"/>
          </ac:spMkLst>
        </pc:spChg>
        <pc:spChg chg="mod">
          <ac:chgData name="harshit kumar" userId="f81db616ee775af8" providerId="LiveId" clId="{B292ECF8-5EAF-4D8A-BDC5-1B1751663A3C}" dt="2024-11-07T13:48:05.939" v="2062" actId="313"/>
          <ac:spMkLst>
            <pc:docMk/>
            <pc:sldMk cId="2886995066" sldId="256"/>
            <ac:spMk id="6" creationId="{AEA41F36-AE87-47CC-8744-CE610CB269CF}"/>
          </ac:spMkLst>
        </pc:spChg>
        <pc:picChg chg="mod">
          <ac:chgData name="harshit kumar" userId="f81db616ee775af8" providerId="LiveId" clId="{B292ECF8-5EAF-4D8A-BDC5-1B1751663A3C}" dt="2024-11-06T07:51:27.540" v="1715" actId="14861"/>
          <ac:picMkLst>
            <pc:docMk/>
            <pc:sldMk cId="2886995066" sldId="256"/>
            <ac:picMk id="5" creationId="{0BB4E95F-BF90-47A7-A746-63C5ADB5238A}"/>
          </ac:picMkLst>
        </pc:picChg>
      </pc:sldChg>
      <pc:sldChg chg="modSp">
        <pc:chgData name="harshit kumar" userId="f81db616ee775af8" providerId="LiveId" clId="{B292ECF8-5EAF-4D8A-BDC5-1B1751663A3C}" dt="2024-11-19T13:38:23.312" v="3551" actId="14861"/>
        <pc:sldMkLst>
          <pc:docMk/>
          <pc:sldMk cId="526220253" sldId="260"/>
        </pc:sldMkLst>
        <pc:spChg chg="mod">
          <ac:chgData name="harshit kumar" userId="f81db616ee775af8" providerId="LiveId" clId="{B292ECF8-5EAF-4D8A-BDC5-1B1751663A3C}" dt="2024-11-19T13:38:18.180" v="3550" actId="14861"/>
          <ac:spMkLst>
            <pc:docMk/>
            <pc:sldMk cId="526220253" sldId="260"/>
            <ac:spMk id="2" creationId="{7314B540-A7A1-4C6E-AAE1-D1320A5BF5D7}"/>
          </ac:spMkLst>
        </pc:spChg>
        <pc:spChg chg="mod">
          <ac:chgData name="harshit kumar" userId="f81db616ee775af8" providerId="LiveId" clId="{B292ECF8-5EAF-4D8A-BDC5-1B1751663A3C}" dt="2024-11-19T13:38:23.312" v="3551" actId="14861"/>
          <ac:spMkLst>
            <pc:docMk/>
            <pc:sldMk cId="526220253" sldId="260"/>
            <ac:spMk id="4" creationId="{355F46D2-377E-4CB2-AAF6-D5337E545820}"/>
          </ac:spMkLst>
        </pc:spChg>
        <pc:picChg chg="mod">
          <ac:chgData name="harshit kumar" userId="f81db616ee775af8" providerId="LiveId" clId="{B292ECF8-5EAF-4D8A-BDC5-1B1751663A3C}" dt="2024-11-19T13:36:47.106" v="3542" actId="14861"/>
          <ac:picMkLst>
            <pc:docMk/>
            <pc:sldMk cId="526220253" sldId="260"/>
            <ac:picMk id="27" creationId="{AD59F252-5B28-4F49-A963-B9D107E3AF11}"/>
          </ac:picMkLst>
        </pc:picChg>
      </pc:sldChg>
      <pc:sldChg chg="modSp">
        <pc:chgData name="harshit kumar" userId="f81db616ee775af8" providerId="LiveId" clId="{B292ECF8-5EAF-4D8A-BDC5-1B1751663A3C}" dt="2024-11-19T13:38:29.606" v="3552" actId="14861"/>
        <pc:sldMkLst>
          <pc:docMk/>
          <pc:sldMk cId="2417357306" sldId="261"/>
        </pc:sldMkLst>
        <pc:spChg chg="mod">
          <ac:chgData name="harshit kumar" userId="f81db616ee775af8" providerId="LiveId" clId="{B292ECF8-5EAF-4D8A-BDC5-1B1751663A3C}" dt="2024-11-19T13:38:29.606" v="3552" actId="14861"/>
          <ac:spMkLst>
            <pc:docMk/>
            <pc:sldMk cId="2417357306" sldId="261"/>
            <ac:spMk id="2" creationId="{AAE820BD-C5C5-48E3-8AC6-309286B89560}"/>
          </ac:spMkLst>
        </pc:spChg>
        <pc:spChg chg="mod">
          <ac:chgData name="harshit kumar" userId="f81db616ee775af8" providerId="LiveId" clId="{B292ECF8-5EAF-4D8A-BDC5-1B1751663A3C}" dt="2024-11-07T13:48:52.569" v="2066" actId="123"/>
          <ac:spMkLst>
            <pc:docMk/>
            <pc:sldMk cId="2417357306" sldId="261"/>
            <ac:spMk id="4" creationId="{DE85FAC3-D8FC-4CFF-94F8-4D624B5E4BCA}"/>
          </ac:spMkLst>
        </pc:spChg>
        <pc:picChg chg="mod">
          <ac:chgData name="harshit kumar" userId="f81db616ee775af8" providerId="LiveId" clId="{B292ECF8-5EAF-4D8A-BDC5-1B1751663A3C}" dt="2024-11-19T13:36:57.734" v="3544" actId="14861"/>
          <ac:picMkLst>
            <pc:docMk/>
            <pc:sldMk cId="2417357306" sldId="261"/>
            <ac:picMk id="6" creationId="{4E89F144-66FA-4018-94E7-68559B6F34C4}"/>
          </ac:picMkLst>
        </pc:picChg>
      </pc:sldChg>
      <pc:sldChg chg="modSp">
        <pc:chgData name="harshit kumar" userId="f81db616ee775af8" providerId="LiveId" clId="{B292ECF8-5EAF-4D8A-BDC5-1B1751663A3C}" dt="2024-11-19T13:38:42.458" v="3553" actId="14861"/>
        <pc:sldMkLst>
          <pc:docMk/>
          <pc:sldMk cId="2334892324" sldId="262"/>
        </pc:sldMkLst>
        <pc:spChg chg="mod">
          <ac:chgData name="harshit kumar" userId="f81db616ee775af8" providerId="LiveId" clId="{B292ECF8-5EAF-4D8A-BDC5-1B1751663A3C}" dt="2024-11-19T13:38:42.458" v="3553" actId="14861"/>
          <ac:spMkLst>
            <pc:docMk/>
            <pc:sldMk cId="2334892324" sldId="262"/>
            <ac:spMk id="2" creationId="{2E197EFA-9C2E-43CC-9B5C-D5EA997901D3}"/>
          </ac:spMkLst>
        </pc:spChg>
        <pc:picChg chg="mod">
          <ac:chgData name="harshit kumar" userId="f81db616ee775af8" providerId="LiveId" clId="{B292ECF8-5EAF-4D8A-BDC5-1B1751663A3C}" dt="2024-11-19T13:37:07.583" v="3545" actId="14861"/>
          <ac:picMkLst>
            <pc:docMk/>
            <pc:sldMk cId="2334892324" sldId="262"/>
            <ac:picMk id="6" creationId="{614FA046-020A-43AF-856F-9710F2FDCA3F}"/>
          </ac:picMkLst>
        </pc:picChg>
      </pc:sldChg>
      <pc:sldChg chg="addSp delSp modSp">
        <pc:chgData name="harshit kumar" userId="f81db616ee775af8" providerId="LiveId" clId="{B292ECF8-5EAF-4D8A-BDC5-1B1751663A3C}" dt="2024-11-19T13:38:48.533" v="3554" actId="14861"/>
        <pc:sldMkLst>
          <pc:docMk/>
          <pc:sldMk cId="2149072849" sldId="263"/>
        </pc:sldMkLst>
        <pc:spChg chg="mod">
          <ac:chgData name="harshit kumar" userId="f81db616ee775af8" providerId="LiveId" clId="{B292ECF8-5EAF-4D8A-BDC5-1B1751663A3C}" dt="2024-11-19T13:38:48.533" v="3554" actId="14861"/>
          <ac:spMkLst>
            <pc:docMk/>
            <pc:sldMk cId="2149072849" sldId="263"/>
            <ac:spMk id="2" creationId="{0B6CEC91-D7F1-4106-AB66-17037830A68C}"/>
          </ac:spMkLst>
        </pc:spChg>
        <pc:spChg chg="mod">
          <ac:chgData name="harshit kumar" userId="f81db616ee775af8" providerId="LiveId" clId="{B292ECF8-5EAF-4D8A-BDC5-1B1751663A3C}" dt="2024-11-06T07:38:34.956" v="1687" actId="1076"/>
          <ac:spMkLst>
            <pc:docMk/>
            <pc:sldMk cId="2149072849" sldId="263"/>
            <ac:spMk id="7" creationId="{745ADF5C-6EE8-4B94-999A-283C4AA2C274}"/>
          </ac:spMkLst>
        </pc:spChg>
        <pc:spChg chg="mod">
          <ac:chgData name="harshit kumar" userId="f81db616ee775af8" providerId="LiveId" clId="{B292ECF8-5EAF-4D8A-BDC5-1B1751663A3C}" dt="2024-11-06T05:51:25.789" v="674" actId="1076"/>
          <ac:spMkLst>
            <pc:docMk/>
            <pc:sldMk cId="2149072849" sldId="263"/>
            <ac:spMk id="16" creationId="{3A29189F-D091-4485-8A05-FFB80BDF97F5}"/>
          </ac:spMkLst>
        </pc:spChg>
        <pc:spChg chg="add del mod">
          <ac:chgData name="harshit kumar" userId="f81db616ee775af8" providerId="LiveId" clId="{B292ECF8-5EAF-4D8A-BDC5-1B1751663A3C}" dt="2024-11-06T05:05:33.407" v="313" actId="21"/>
          <ac:spMkLst>
            <pc:docMk/>
            <pc:sldMk cId="2149072849" sldId="263"/>
            <ac:spMk id="21" creationId="{0761E4EF-11A0-4BE7-A80E-F71EA3F5037E}"/>
          </ac:spMkLst>
        </pc:spChg>
        <pc:graphicFrameChg chg="add mod modGraphic">
          <ac:chgData name="harshit kumar" userId="f81db616ee775af8" providerId="LiveId" clId="{B292ECF8-5EAF-4D8A-BDC5-1B1751663A3C}" dt="2024-11-06T05:51:21.334" v="673" actId="1076"/>
          <ac:graphicFrameMkLst>
            <pc:docMk/>
            <pc:sldMk cId="2149072849" sldId="263"/>
            <ac:graphicFrameMk id="18" creationId="{F06A7902-B3C1-4A59-A3C2-33FF65745427}"/>
          </ac:graphicFrameMkLst>
        </pc:graphicFrameChg>
        <pc:graphicFrameChg chg="add del mod modGraphic">
          <ac:chgData name="harshit kumar" userId="f81db616ee775af8" providerId="LiveId" clId="{B292ECF8-5EAF-4D8A-BDC5-1B1751663A3C}" dt="2024-11-06T04:58:23.634" v="14" actId="478"/>
          <ac:graphicFrameMkLst>
            <pc:docMk/>
            <pc:sldMk cId="2149072849" sldId="263"/>
            <ac:graphicFrameMk id="19" creationId="{5FCE5935-9720-4F9C-94B7-F1C0E47ED4FF}"/>
          </ac:graphicFrameMkLst>
        </pc:graphicFrameChg>
        <pc:picChg chg="mod">
          <ac:chgData name="harshit kumar" userId="f81db616ee775af8" providerId="LiveId" clId="{B292ECF8-5EAF-4D8A-BDC5-1B1751663A3C}" dt="2024-11-06T05:51:14.383" v="672" actId="1076"/>
          <ac:picMkLst>
            <pc:docMk/>
            <pc:sldMk cId="2149072849" sldId="263"/>
            <ac:picMk id="9" creationId="{051D5FC2-8F0E-4F05-B8D4-E599EEBFCF93}"/>
          </ac:picMkLst>
        </pc:picChg>
        <pc:picChg chg="del mod">
          <ac:chgData name="harshit kumar" userId="f81db616ee775af8" providerId="LiveId" clId="{B292ECF8-5EAF-4D8A-BDC5-1B1751663A3C}" dt="2024-11-06T05:03:46.508" v="168" actId="478"/>
          <ac:picMkLst>
            <pc:docMk/>
            <pc:sldMk cId="2149072849" sldId="263"/>
            <ac:picMk id="11" creationId="{222CD3EC-5549-4814-BA36-22CE1B7857BA}"/>
          </ac:picMkLst>
        </pc:picChg>
      </pc:sldChg>
      <pc:sldChg chg="modSp">
        <pc:chgData name="harshit kumar" userId="f81db616ee775af8" providerId="LiveId" clId="{B292ECF8-5EAF-4D8A-BDC5-1B1751663A3C}" dt="2024-11-19T13:38:55.368" v="3555" actId="14861"/>
        <pc:sldMkLst>
          <pc:docMk/>
          <pc:sldMk cId="2936074697" sldId="264"/>
        </pc:sldMkLst>
        <pc:spChg chg="mod">
          <ac:chgData name="harshit kumar" userId="f81db616ee775af8" providerId="LiveId" clId="{B292ECF8-5EAF-4D8A-BDC5-1B1751663A3C}" dt="2024-11-19T13:38:55.368" v="3555" actId="14861"/>
          <ac:spMkLst>
            <pc:docMk/>
            <pc:sldMk cId="2936074697" sldId="264"/>
            <ac:spMk id="2" creationId="{36B4432F-4D0A-48CD-9E76-CCB44522F31D}"/>
          </ac:spMkLst>
        </pc:spChg>
        <pc:spChg chg="mod">
          <ac:chgData name="harshit kumar" userId="f81db616ee775af8" providerId="LiveId" clId="{B292ECF8-5EAF-4D8A-BDC5-1B1751663A3C}" dt="2024-11-11T09:00:53.346" v="2495" actId="27636"/>
          <ac:spMkLst>
            <pc:docMk/>
            <pc:sldMk cId="2936074697" sldId="264"/>
            <ac:spMk id="4" creationId="{0BA5AE2E-888B-4781-B51E-F9E0A3495033}"/>
          </ac:spMkLst>
        </pc:spChg>
        <pc:picChg chg="mod">
          <ac:chgData name="harshit kumar" userId="f81db616ee775af8" providerId="LiveId" clId="{B292ECF8-5EAF-4D8A-BDC5-1B1751663A3C}" dt="2024-11-19T13:37:18.984" v="3546" actId="14861"/>
          <ac:picMkLst>
            <pc:docMk/>
            <pc:sldMk cId="2936074697" sldId="264"/>
            <ac:picMk id="6" creationId="{235A7067-F590-44A9-8E02-5BD664DF414C}"/>
          </ac:picMkLst>
        </pc:picChg>
      </pc:sldChg>
      <pc:sldChg chg="addSp modSp">
        <pc:chgData name="harshit kumar" userId="f81db616ee775af8" providerId="LiveId" clId="{B292ECF8-5EAF-4D8A-BDC5-1B1751663A3C}" dt="2024-11-06T05:42:56.882" v="653" actId="14861"/>
        <pc:sldMkLst>
          <pc:docMk/>
          <pc:sldMk cId="1381600560" sldId="265"/>
        </pc:sldMkLst>
        <pc:spChg chg="mod">
          <ac:chgData name="harshit kumar" userId="f81db616ee775af8" providerId="LiveId" clId="{B292ECF8-5EAF-4D8A-BDC5-1B1751663A3C}" dt="2024-11-06T05:42:08.351" v="650" actId="255"/>
          <ac:spMkLst>
            <pc:docMk/>
            <pc:sldMk cId="1381600560" sldId="265"/>
            <ac:spMk id="3" creationId="{015D925C-C235-4C34-8AAA-8BFB57834D4D}"/>
          </ac:spMkLst>
        </pc:spChg>
        <pc:graphicFrameChg chg="add mod modGraphic">
          <ac:chgData name="harshit kumar" userId="f81db616ee775af8" providerId="LiveId" clId="{B292ECF8-5EAF-4D8A-BDC5-1B1751663A3C}" dt="2024-11-06T05:42:56.882" v="653" actId="14861"/>
          <ac:graphicFrameMkLst>
            <pc:docMk/>
            <pc:sldMk cId="1381600560" sldId="265"/>
            <ac:graphicFrameMk id="2" creationId="{A42C22E5-EB66-49AF-8B2C-3E1A9EFD3835}"/>
          </ac:graphicFrameMkLst>
        </pc:graphicFrameChg>
      </pc:sldChg>
      <pc:sldChg chg="addSp delSp modSp new add">
        <pc:chgData name="harshit kumar" userId="f81db616ee775af8" providerId="LiveId" clId="{B292ECF8-5EAF-4D8A-BDC5-1B1751663A3C}" dt="2024-11-19T13:37:36.835" v="3548" actId="14861"/>
        <pc:sldMkLst>
          <pc:docMk/>
          <pc:sldMk cId="1884677144" sldId="266"/>
        </pc:sldMkLst>
        <pc:spChg chg="add del mod">
          <ac:chgData name="harshit kumar" userId="f81db616ee775af8" providerId="LiveId" clId="{B292ECF8-5EAF-4D8A-BDC5-1B1751663A3C}" dt="2024-11-06T05:41:08.552" v="648"/>
          <ac:spMkLst>
            <pc:docMk/>
            <pc:sldMk cId="1884677144" sldId="266"/>
            <ac:spMk id="2" creationId="{ACB55DA6-C1F8-41A1-AB1F-9318D6071657}"/>
          </ac:spMkLst>
        </pc:spChg>
        <pc:spChg chg="add mod">
          <ac:chgData name="harshit kumar" userId="f81db616ee775af8" providerId="LiveId" clId="{B292ECF8-5EAF-4D8A-BDC5-1B1751663A3C}" dt="2024-11-19T13:37:36.835" v="3548" actId="14861"/>
          <ac:spMkLst>
            <pc:docMk/>
            <pc:sldMk cId="1884677144" sldId="266"/>
            <ac:spMk id="3" creationId="{88FBB709-654E-4C3C-9F12-EB2B094B769F}"/>
          </ac:spMkLst>
        </pc:spChg>
        <pc:picChg chg="add del mod">
          <ac:chgData name="harshit kumar" userId="f81db616ee775af8" providerId="LiveId" clId="{B292ECF8-5EAF-4D8A-BDC5-1B1751663A3C}" dt="2024-11-06T05:57:58.827" v="698" actId="478"/>
          <ac:picMkLst>
            <pc:docMk/>
            <pc:sldMk cId="1884677144" sldId="266"/>
            <ac:picMk id="5" creationId="{640A8767-E836-403F-AB09-9F0C12C9B797}"/>
          </ac:picMkLst>
        </pc:picChg>
        <pc:picChg chg="add mod">
          <ac:chgData name="harshit kumar" userId="f81db616ee775af8" providerId="LiveId" clId="{B292ECF8-5EAF-4D8A-BDC5-1B1751663A3C}" dt="2024-11-19T13:37:30.897" v="3547" actId="14861"/>
          <ac:picMkLst>
            <pc:docMk/>
            <pc:sldMk cId="1884677144" sldId="266"/>
            <ac:picMk id="7" creationId="{131882B5-42B9-422F-A5AC-4B8D2E295315}"/>
          </ac:picMkLst>
        </pc:picChg>
      </pc:sldChg>
      <pc:sldChg chg="addSp delSp modSp new add">
        <pc:chgData name="harshit kumar" userId="f81db616ee775af8" providerId="LiveId" clId="{B292ECF8-5EAF-4D8A-BDC5-1B1751663A3C}" dt="2024-11-06T07:35:26.683" v="1663" actId="20577"/>
        <pc:sldMkLst>
          <pc:docMk/>
          <pc:sldMk cId="4121129640" sldId="267"/>
        </pc:sldMkLst>
        <pc:spChg chg="add mod">
          <ac:chgData name="harshit kumar" userId="f81db616ee775af8" providerId="LiveId" clId="{B292ECF8-5EAF-4D8A-BDC5-1B1751663A3C}" dt="2024-11-06T07:35:26.683" v="1663" actId="20577"/>
          <ac:spMkLst>
            <pc:docMk/>
            <pc:sldMk cId="4121129640" sldId="267"/>
            <ac:spMk id="8" creationId="{811E5E58-260A-4368-B29C-62E33D6B6D81}"/>
          </ac:spMkLst>
        </pc:spChg>
        <pc:picChg chg="add del mod">
          <ac:chgData name="harshit kumar" userId="f81db616ee775af8" providerId="LiveId" clId="{B292ECF8-5EAF-4D8A-BDC5-1B1751663A3C}" dt="2024-11-06T06:54:54.405" v="890" actId="478"/>
          <ac:picMkLst>
            <pc:docMk/>
            <pc:sldMk cId="4121129640" sldId="267"/>
            <ac:picMk id="3" creationId="{79D75060-3EA8-4ABA-A857-26188116BD2F}"/>
          </ac:picMkLst>
        </pc:picChg>
        <pc:picChg chg="add del mod">
          <ac:chgData name="harshit kumar" userId="f81db616ee775af8" providerId="LiveId" clId="{B292ECF8-5EAF-4D8A-BDC5-1B1751663A3C}" dt="2024-11-06T07:32:05.003" v="1631" actId="478"/>
          <ac:picMkLst>
            <pc:docMk/>
            <pc:sldMk cId="4121129640" sldId="267"/>
            <ac:picMk id="5" creationId="{B3828B89-2682-4425-974E-318508D0D18D}"/>
          </ac:picMkLst>
        </pc:picChg>
        <pc:picChg chg="add del mod">
          <ac:chgData name="harshit kumar" userId="f81db616ee775af8" providerId="LiveId" clId="{B292ECF8-5EAF-4D8A-BDC5-1B1751663A3C}" dt="2024-11-06T07:31:55.071" v="1629" actId="478"/>
          <ac:picMkLst>
            <pc:docMk/>
            <pc:sldMk cId="4121129640" sldId="267"/>
            <ac:picMk id="7" creationId="{8E2ADB97-AE6B-4C95-B60C-2362BC4A76D3}"/>
          </ac:picMkLst>
        </pc:picChg>
        <pc:picChg chg="add del mod">
          <ac:chgData name="harshit kumar" userId="f81db616ee775af8" providerId="LiveId" clId="{B292ECF8-5EAF-4D8A-BDC5-1B1751663A3C}" dt="2024-11-06T07:32:00.719" v="1630" actId="478"/>
          <ac:picMkLst>
            <pc:docMk/>
            <pc:sldMk cId="4121129640" sldId="267"/>
            <ac:picMk id="10" creationId="{57F70E0C-0C98-4341-B7CD-6CCB3C0AEC8E}"/>
          </ac:picMkLst>
        </pc:picChg>
        <pc:picChg chg="add mod">
          <ac:chgData name="harshit kumar" userId="f81db616ee775af8" providerId="LiveId" clId="{B292ECF8-5EAF-4D8A-BDC5-1B1751663A3C}" dt="2024-11-06T07:32:15.568" v="1633" actId="1076"/>
          <ac:picMkLst>
            <pc:docMk/>
            <pc:sldMk cId="4121129640" sldId="267"/>
            <ac:picMk id="12" creationId="{E47FE304-1AF3-4DBF-9044-35F186A576B8}"/>
          </ac:picMkLst>
        </pc:picChg>
      </pc:sldChg>
      <pc:sldChg chg="addSp delSp modSp new add">
        <pc:chgData name="harshit kumar" userId="f81db616ee775af8" providerId="LiveId" clId="{B292ECF8-5EAF-4D8A-BDC5-1B1751663A3C}" dt="2024-11-06T07:35:20.584" v="1661" actId="20577"/>
        <pc:sldMkLst>
          <pc:docMk/>
          <pc:sldMk cId="1960433800" sldId="268"/>
        </pc:sldMkLst>
        <pc:spChg chg="add mod">
          <ac:chgData name="harshit kumar" userId="f81db616ee775af8" providerId="LiveId" clId="{B292ECF8-5EAF-4D8A-BDC5-1B1751663A3C}" dt="2024-11-06T07:35:20.584" v="1661" actId="20577"/>
          <ac:spMkLst>
            <pc:docMk/>
            <pc:sldMk cId="1960433800" sldId="268"/>
            <ac:spMk id="8" creationId="{7718D063-9116-4017-BA67-0CADCF4D4AF7}"/>
          </ac:spMkLst>
        </pc:spChg>
        <pc:picChg chg="add del mod">
          <ac:chgData name="harshit kumar" userId="f81db616ee775af8" providerId="LiveId" clId="{B292ECF8-5EAF-4D8A-BDC5-1B1751663A3C}" dt="2024-11-06T07:05:08.088" v="1076" actId="478"/>
          <ac:picMkLst>
            <pc:docMk/>
            <pc:sldMk cId="1960433800" sldId="268"/>
            <ac:picMk id="3" creationId="{EBD33588-8016-487B-A355-1EE14EA114E2}"/>
          </ac:picMkLst>
        </pc:picChg>
        <pc:picChg chg="add del mod">
          <ac:chgData name="harshit kumar" userId="f81db616ee775af8" providerId="LiveId" clId="{B292ECF8-5EAF-4D8A-BDC5-1B1751663A3C}" dt="2024-11-06T07:07:12.530" v="1083" actId="478"/>
          <ac:picMkLst>
            <pc:docMk/>
            <pc:sldMk cId="1960433800" sldId="268"/>
            <ac:picMk id="5" creationId="{8FBD5CDD-AD6C-47C3-B12A-8DBD3305C704}"/>
          </ac:picMkLst>
        </pc:picChg>
        <pc:picChg chg="add del mod">
          <ac:chgData name="harshit kumar" userId="f81db616ee775af8" providerId="LiveId" clId="{B292ECF8-5EAF-4D8A-BDC5-1B1751663A3C}" dt="2024-11-06T07:07:46.357" v="1086" actId="478"/>
          <ac:picMkLst>
            <pc:docMk/>
            <pc:sldMk cId="1960433800" sldId="268"/>
            <ac:picMk id="7" creationId="{85F84247-887B-47E5-9BA9-B0FC41681759}"/>
          </ac:picMkLst>
        </pc:picChg>
        <pc:picChg chg="add del mod">
          <ac:chgData name="harshit kumar" userId="f81db616ee775af8" providerId="LiveId" clId="{B292ECF8-5EAF-4D8A-BDC5-1B1751663A3C}" dt="2024-11-06T07:32:23.229" v="1634" actId="478"/>
          <ac:picMkLst>
            <pc:docMk/>
            <pc:sldMk cId="1960433800" sldId="268"/>
            <ac:picMk id="10" creationId="{2ED4266C-94CA-4A17-BB13-8C4E52603A64}"/>
          </ac:picMkLst>
        </pc:picChg>
        <pc:picChg chg="add del mod">
          <ac:chgData name="harshit kumar" userId="f81db616ee775af8" providerId="LiveId" clId="{B292ECF8-5EAF-4D8A-BDC5-1B1751663A3C}" dt="2024-11-06T07:32:30.633" v="1635" actId="478"/>
          <ac:picMkLst>
            <pc:docMk/>
            <pc:sldMk cId="1960433800" sldId="268"/>
            <ac:picMk id="12" creationId="{0C3CE224-0346-4227-A701-D0CF5371F908}"/>
          </ac:picMkLst>
        </pc:picChg>
        <pc:picChg chg="add del mod">
          <ac:chgData name="harshit kumar" userId="f81db616ee775af8" providerId="LiveId" clId="{B292ECF8-5EAF-4D8A-BDC5-1B1751663A3C}" dt="2024-11-06T07:32:32.188" v="1636" actId="478"/>
          <ac:picMkLst>
            <pc:docMk/>
            <pc:sldMk cId="1960433800" sldId="268"/>
            <ac:picMk id="14" creationId="{140A2298-B2C2-47DB-9AD5-939851B15804}"/>
          </ac:picMkLst>
        </pc:picChg>
        <pc:picChg chg="add mod">
          <ac:chgData name="harshit kumar" userId="f81db616ee775af8" providerId="LiveId" clId="{B292ECF8-5EAF-4D8A-BDC5-1B1751663A3C}" dt="2024-11-06T07:33:56.650" v="1646" actId="14100"/>
          <ac:picMkLst>
            <pc:docMk/>
            <pc:sldMk cId="1960433800" sldId="268"/>
            <ac:picMk id="16" creationId="{C82BB139-765B-4CC3-8E41-0F26FF3870B0}"/>
          </ac:picMkLst>
        </pc:picChg>
      </pc:sldChg>
      <pc:sldChg chg="addSp delSp modSp new add">
        <pc:chgData name="harshit kumar" userId="f81db616ee775af8" providerId="LiveId" clId="{B292ECF8-5EAF-4D8A-BDC5-1B1751663A3C}" dt="2024-11-06T07:35:15.816" v="1660" actId="20577"/>
        <pc:sldMkLst>
          <pc:docMk/>
          <pc:sldMk cId="2329512786" sldId="269"/>
        </pc:sldMkLst>
        <pc:spChg chg="add mod">
          <ac:chgData name="harshit kumar" userId="f81db616ee775af8" providerId="LiveId" clId="{B292ECF8-5EAF-4D8A-BDC5-1B1751663A3C}" dt="2024-11-06T07:35:15.816" v="1660" actId="20577"/>
          <ac:spMkLst>
            <pc:docMk/>
            <pc:sldMk cId="2329512786" sldId="269"/>
            <ac:spMk id="8" creationId="{0939281E-F352-4B77-BF3D-02F4C5A2CE23}"/>
          </ac:spMkLst>
        </pc:spChg>
        <pc:picChg chg="add del mod">
          <ac:chgData name="harshit kumar" userId="f81db616ee775af8" providerId="LiveId" clId="{B292ECF8-5EAF-4D8A-BDC5-1B1751663A3C}" dt="2024-11-06T07:32:40.734" v="1637" actId="478"/>
          <ac:picMkLst>
            <pc:docMk/>
            <pc:sldMk cId="2329512786" sldId="269"/>
            <ac:picMk id="3" creationId="{B2056DE9-232E-4660-A9E1-9D4B9639A311}"/>
          </ac:picMkLst>
        </pc:picChg>
        <pc:picChg chg="add del mod">
          <ac:chgData name="harshit kumar" userId="f81db616ee775af8" providerId="LiveId" clId="{B292ECF8-5EAF-4D8A-BDC5-1B1751663A3C}" dt="2024-11-06T07:32:42.375" v="1638" actId="478"/>
          <ac:picMkLst>
            <pc:docMk/>
            <pc:sldMk cId="2329512786" sldId="269"/>
            <ac:picMk id="5" creationId="{36384367-F155-4497-B6E5-8CBFDC1092C5}"/>
          </ac:picMkLst>
        </pc:picChg>
        <pc:picChg chg="add del mod">
          <ac:chgData name="harshit kumar" userId="f81db616ee775af8" providerId="LiveId" clId="{B292ECF8-5EAF-4D8A-BDC5-1B1751663A3C}" dt="2024-11-06T07:32:43.791" v="1639" actId="478"/>
          <ac:picMkLst>
            <pc:docMk/>
            <pc:sldMk cId="2329512786" sldId="269"/>
            <ac:picMk id="7" creationId="{5993A91B-0C54-440A-91EC-90CB683A2F79}"/>
          </ac:picMkLst>
        </pc:picChg>
        <pc:picChg chg="add mod">
          <ac:chgData name="harshit kumar" userId="f81db616ee775af8" providerId="LiveId" clId="{B292ECF8-5EAF-4D8A-BDC5-1B1751663A3C}" dt="2024-11-06T07:34:18.772" v="1650" actId="14100"/>
          <ac:picMkLst>
            <pc:docMk/>
            <pc:sldMk cId="2329512786" sldId="269"/>
            <ac:picMk id="10" creationId="{64949360-953C-464F-B9FA-6C10D6AFBA1E}"/>
          </ac:picMkLst>
        </pc:picChg>
      </pc:sldChg>
      <pc:sldChg chg="addSp modSp new add">
        <pc:chgData name="harshit kumar" userId="f81db616ee775af8" providerId="LiveId" clId="{B292ECF8-5EAF-4D8A-BDC5-1B1751663A3C}" dt="2024-11-06T07:35:06.904" v="1658" actId="20577"/>
        <pc:sldMkLst>
          <pc:docMk/>
          <pc:sldMk cId="1551864524" sldId="270"/>
        </pc:sldMkLst>
        <pc:spChg chg="add mod">
          <ac:chgData name="harshit kumar" userId="f81db616ee775af8" providerId="LiveId" clId="{B292ECF8-5EAF-4D8A-BDC5-1B1751663A3C}" dt="2024-11-06T07:35:06.904" v="1658" actId="20577"/>
          <ac:spMkLst>
            <pc:docMk/>
            <pc:sldMk cId="1551864524" sldId="270"/>
            <ac:spMk id="4" creationId="{BB877586-21F9-4226-8E87-71207002ADD3}"/>
          </ac:spMkLst>
        </pc:spChg>
        <pc:picChg chg="add mod">
          <ac:chgData name="harshit kumar" userId="f81db616ee775af8" providerId="LiveId" clId="{B292ECF8-5EAF-4D8A-BDC5-1B1751663A3C}" dt="2024-11-06T07:20:53.141" v="1291" actId="14100"/>
          <ac:picMkLst>
            <pc:docMk/>
            <pc:sldMk cId="1551864524" sldId="270"/>
            <ac:picMk id="3" creationId="{932606AC-3BD0-45E4-AFAC-3359DACE7ACA}"/>
          </ac:picMkLst>
        </pc:picChg>
      </pc:sldChg>
      <pc:sldChg chg="addSp modSp new add">
        <pc:chgData name="harshit kumar" userId="f81db616ee775af8" providerId="LiveId" clId="{B292ECF8-5EAF-4D8A-BDC5-1B1751663A3C}" dt="2024-11-06T07:35:00.887" v="1657" actId="20577"/>
        <pc:sldMkLst>
          <pc:docMk/>
          <pc:sldMk cId="479645438" sldId="271"/>
        </pc:sldMkLst>
        <pc:spChg chg="add mod">
          <ac:chgData name="harshit kumar" userId="f81db616ee775af8" providerId="LiveId" clId="{B292ECF8-5EAF-4D8A-BDC5-1B1751663A3C}" dt="2024-11-06T07:35:00.887" v="1657" actId="20577"/>
          <ac:spMkLst>
            <pc:docMk/>
            <pc:sldMk cId="479645438" sldId="271"/>
            <ac:spMk id="4" creationId="{C0BC6736-91C2-45BE-869D-BD78E9AB7A95}"/>
          </ac:spMkLst>
        </pc:spChg>
        <pc:picChg chg="add mod">
          <ac:chgData name="harshit kumar" userId="f81db616ee775af8" providerId="LiveId" clId="{B292ECF8-5EAF-4D8A-BDC5-1B1751663A3C}" dt="2024-11-06T07:24:14.504" v="1393" actId="1076"/>
          <ac:picMkLst>
            <pc:docMk/>
            <pc:sldMk cId="479645438" sldId="271"/>
            <ac:picMk id="3" creationId="{29AA42D6-5116-4769-BC5F-A4CD8237A3FB}"/>
          </ac:picMkLst>
        </pc:picChg>
      </pc:sldChg>
      <pc:sldChg chg="addSp modSp new add">
        <pc:chgData name="harshit kumar" userId="f81db616ee775af8" providerId="LiveId" clId="{B292ECF8-5EAF-4D8A-BDC5-1B1751663A3C}" dt="2024-11-06T07:34:54.841" v="1656" actId="20577"/>
        <pc:sldMkLst>
          <pc:docMk/>
          <pc:sldMk cId="932625405" sldId="272"/>
        </pc:sldMkLst>
        <pc:spChg chg="add mod">
          <ac:chgData name="harshit kumar" userId="f81db616ee775af8" providerId="LiveId" clId="{B292ECF8-5EAF-4D8A-BDC5-1B1751663A3C}" dt="2024-11-06T07:25:00.907" v="1398" actId="767"/>
          <ac:spMkLst>
            <pc:docMk/>
            <pc:sldMk cId="932625405" sldId="272"/>
            <ac:spMk id="4" creationId="{7AE75590-2E4C-4071-8117-0857647C26A7}"/>
          </ac:spMkLst>
        </pc:spChg>
        <pc:spChg chg="add mod">
          <ac:chgData name="harshit kumar" userId="f81db616ee775af8" providerId="LiveId" clId="{B292ECF8-5EAF-4D8A-BDC5-1B1751663A3C}" dt="2024-11-06T07:34:54.841" v="1656" actId="20577"/>
          <ac:spMkLst>
            <pc:docMk/>
            <pc:sldMk cId="932625405" sldId="272"/>
            <ac:spMk id="5" creationId="{60A2DB48-6574-45B5-80BC-303C44C397A9}"/>
          </ac:spMkLst>
        </pc:spChg>
        <pc:picChg chg="add mod">
          <ac:chgData name="harshit kumar" userId="f81db616ee775af8" providerId="LiveId" clId="{B292ECF8-5EAF-4D8A-BDC5-1B1751663A3C}" dt="2024-11-06T07:30:50.563" v="1622" actId="1035"/>
          <ac:picMkLst>
            <pc:docMk/>
            <pc:sldMk cId="932625405" sldId="272"/>
            <ac:picMk id="3" creationId="{5FA1F9DF-9E8D-46AB-8B6B-F2857FAD9953}"/>
          </ac:picMkLst>
        </pc:picChg>
      </pc:sldChg>
      <pc:sldChg chg="addSp delSp modSp new add">
        <pc:chgData name="harshit kumar" userId="f81db616ee775af8" providerId="LiveId" clId="{B292ECF8-5EAF-4D8A-BDC5-1B1751663A3C}" dt="2024-11-11T12:23:29.042" v="2674" actId="20577"/>
        <pc:sldMkLst>
          <pc:docMk/>
          <pc:sldMk cId="3845610016" sldId="273"/>
        </pc:sldMkLst>
        <pc:spChg chg="add del mod">
          <ac:chgData name="harshit kumar" userId="f81db616ee775af8" providerId="LiveId" clId="{B292ECF8-5EAF-4D8A-BDC5-1B1751663A3C}" dt="2024-11-07T12:49:32.350" v="1969"/>
          <ac:spMkLst>
            <pc:docMk/>
            <pc:sldMk cId="3845610016" sldId="273"/>
            <ac:spMk id="10" creationId="{48CF784E-6A8D-40CB-B736-70B7A17481F6}"/>
          </ac:spMkLst>
        </pc:spChg>
        <pc:spChg chg="add mod">
          <ac:chgData name="harshit kumar" userId="f81db616ee775af8" providerId="LiveId" clId="{B292ECF8-5EAF-4D8A-BDC5-1B1751663A3C}" dt="2024-11-11T12:23:29.042" v="2674" actId="20577"/>
          <ac:spMkLst>
            <pc:docMk/>
            <pc:sldMk cId="3845610016" sldId="273"/>
            <ac:spMk id="11" creationId="{9D062E09-BA29-449A-B430-ED23058A1C9A}"/>
          </ac:spMkLst>
        </pc:spChg>
        <pc:spChg chg="add mod">
          <ac:chgData name="harshit kumar" userId="f81db616ee775af8" providerId="LiveId" clId="{B292ECF8-5EAF-4D8A-BDC5-1B1751663A3C}" dt="2024-11-07T12:50:25.092" v="1977" actId="1076"/>
          <ac:spMkLst>
            <pc:docMk/>
            <pc:sldMk cId="3845610016" sldId="273"/>
            <ac:spMk id="12" creationId="{2C77DDA3-0CC4-4EB1-B16D-45A244F539AC}"/>
          </ac:spMkLst>
        </pc:spChg>
        <pc:spChg chg="add mod">
          <ac:chgData name="harshit kumar" userId="f81db616ee775af8" providerId="LiveId" clId="{B292ECF8-5EAF-4D8A-BDC5-1B1751663A3C}" dt="2024-11-07T12:50:22.460" v="1976" actId="1076"/>
          <ac:spMkLst>
            <pc:docMk/>
            <pc:sldMk cId="3845610016" sldId="273"/>
            <ac:spMk id="13" creationId="{66342776-6036-4FC0-9CAF-57CE1FE7E1FD}"/>
          </ac:spMkLst>
        </pc:spChg>
        <pc:picChg chg="add del mod">
          <ac:chgData name="harshit kumar" userId="f81db616ee775af8" providerId="LiveId" clId="{B292ECF8-5EAF-4D8A-BDC5-1B1751663A3C}" dt="2024-11-07T12:44:08.515" v="1720" actId="478"/>
          <ac:picMkLst>
            <pc:docMk/>
            <pc:sldMk cId="3845610016" sldId="273"/>
            <ac:picMk id="3" creationId="{54739064-565A-42BD-9D8D-8C317DDAA02B}"/>
          </ac:picMkLst>
        </pc:picChg>
        <pc:picChg chg="add mod">
          <ac:chgData name="harshit kumar" userId="f81db616ee775af8" providerId="LiveId" clId="{B292ECF8-5EAF-4D8A-BDC5-1B1751663A3C}" dt="2024-11-07T12:52:08.423" v="2045" actId="14100"/>
          <ac:picMkLst>
            <pc:docMk/>
            <pc:sldMk cId="3845610016" sldId="273"/>
            <ac:picMk id="5" creationId="{0A06DAEE-296B-47C5-A326-AF27DE57A6DA}"/>
          </ac:picMkLst>
        </pc:picChg>
        <pc:picChg chg="add mod">
          <ac:chgData name="harshit kumar" userId="f81db616ee775af8" providerId="LiveId" clId="{B292ECF8-5EAF-4D8A-BDC5-1B1751663A3C}" dt="2024-11-07T12:52:01.172" v="2043" actId="14100"/>
          <ac:picMkLst>
            <pc:docMk/>
            <pc:sldMk cId="3845610016" sldId="273"/>
            <ac:picMk id="7" creationId="{343DF59F-A602-45A1-84C4-E3D84AB974BF}"/>
          </ac:picMkLst>
        </pc:picChg>
        <pc:picChg chg="add mod">
          <ac:chgData name="harshit kumar" userId="f81db616ee775af8" providerId="LiveId" clId="{B292ECF8-5EAF-4D8A-BDC5-1B1751663A3C}" dt="2024-11-07T12:52:26.207" v="2046" actId="1076"/>
          <ac:picMkLst>
            <pc:docMk/>
            <pc:sldMk cId="3845610016" sldId="273"/>
            <ac:picMk id="9" creationId="{5D74E2DD-9B18-4535-99F4-B0D968A2D1E8}"/>
          </ac:picMkLst>
        </pc:picChg>
      </pc:sldChg>
      <pc:sldChg chg="addSp modSp new add">
        <pc:chgData name="harshit kumar" userId="f81db616ee775af8" providerId="LiveId" clId="{B292ECF8-5EAF-4D8A-BDC5-1B1751663A3C}" dt="2024-11-19T13:37:50.723" v="3549" actId="14861"/>
        <pc:sldMkLst>
          <pc:docMk/>
          <pc:sldMk cId="3405686968" sldId="274"/>
        </pc:sldMkLst>
        <pc:spChg chg="add mod">
          <ac:chgData name="harshit kumar" userId="f81db616ee775af8" providerId="LiveId" clId="{B292ECF8-5EAF-4D8A-BDC5-1B1751663A3C}" dt="2024-11-11T10:04:42.589" v="2574" actId="1076"/>
          <ac:spMkLst>
            <pc:docMk/>
            <pc:sldMk cId="3405686968" sldId="274"/>
            <ac:spMk id="2" creationId="{DF7ACA09-B02C-4F4D-8C05-116D257E7014}"/>
          </ac:spMkLst>
        </pc:spChg>
        <pc:picChg chg="add mod">
          <ac:chgData name="harshit kumar" userId="f81db616ee775af8" providerId="LiveId" clId="{B292ECF8-5EAF-4D8A-BDC5-1B1751663A3C}" dt="2024-11-19T13:37:50.723" v="3549" actId="14861"/>
          <ac:picMkLst>
            <pc:docMk/>
            <pc:sldMk cId="3405686968" sldId="274"/>
            <ac:picMk id="4" creationId="{105CC022-DDA6-4BD1-95C5-208EB5BBB88A}"/>
          </ac:picMkLst>
        </pc:picChg>
      </pc:sldChg>
      <pc:sldChg chg="addSp delSp modSp new add">
        <pc:chgData name="harshit kumar" userId="f81db616ee775af8" providerId="LiveId" clId="{B292ECF8-5EAF-4D8A-BDC5-1B1751663A3C}" dt="2024-11-13T11:58:48.033" v="2724" actId="20577"/>
        <pc:sldMkLst>
          <pc:docMk/>
          <pc:sldMk cId="374398073" sldId="275"/>
        </pc:sldMkLst>
        <pc:spChg chg="add del mod">
          <ac:chgData name="harshit kumar" userId="f81db616ee775af8" providerId="LiveId" clId="{B292ECF8-5EAF-4D8A-BDC5-1B1751663A3C}" dt="2024-11-13T11:56:24.001" v="2693" actId="478"/>
          <ac:spMkLst>
            <pc:docMk/>
            <pc:sldMk cId="374398073" sldId="275"/>
            <ac:spMk id="2" creationId="{B6764542-A31D-46D8-84BA-70727B5A595B}"/>
          </ac:spMkLst>
        </pc:spChg>
        <pc:spChg chg="add mod">
          <ac:chgData name="harshit kumar" userId="f81db616ee775af8" providerId="LiveId" clId="{B292ECF8-5EAF-4D8A-BDC5-1B1751663A3C}" dt="2024-11-13T11:58:48.033" v="2724" actId="20577"/>
          <ac:spMkLst>
            <pc:docMk/>
            <pc:sldMk cId="374398073" sldId="275"/>
            <ac:spMk id="3" creationId="{A7357C5E-8559-40CB-B725-76BBF122EA6C}"/>
          </ac:spMkLst>
        </pc:spChg>
        <pc:spChg chg="add mod">
          <ac:chgData name="harshit kumar" userId="f81db616ee775af8" providerId="LiveId" clId="{B292ECF8-5EAF-4D8A-BDC5-1B1751663A3C}" dt="2024-11-11T08:57:29.504" v="2458" actId="1076"/>
          <ac:spMkLst>
            <pc:docMk/>
            <pc:sldMk cId="374398073" sldId="275"/>
            <ac:spMk id="4" creationId="{7DA76A3C-2CA1-4648-9E1D-4FFE0C0A6156}"/>
          </ac:spMkLst>
        </pc:spChg>
        <pc:spChg chg="add mod">
          <ac:chgData name="harshit kumar" userId="f81db616ee775af8" providerId="LiveId" clId="{B292ECF8-5EAF-4D8A-BDC5-1B1751663A3C}" dt="2024-11-13T10:59:30.112" v="2678" actId="1076"/>
          <ac:spMkLst>
            <pc:docMk/>
            <pc:sldMk cId="374398073" sldId="275"/>
            <ac:spMk id="5" creationId="{940D1284-8A6A-4C65-A188-4B2F9A0F5C03}"/>
          </ac:spMkLst>
        </pc:spChg>
        <pc:spChg chg="add mod">
          <ac:chgData name="harshit kumar" userId="f81db616ee775af8" providerId="LiveId" clId="{B292ECF8-5EAF-4D8A-BDC5-1B1751663A3C}" dt="2024-11-13T10:59:42.360" v="2679" actId="1076"/>
          <ac:spMkLst>
            <pc:docMk/>
            <pc:sldMk cId="374398073" sldId="275"/>
            <ac:spMk id="6" creationId="{260C6350-B0E2-46CC-A947-BF7FBA9719E4}"/>
          </ac:spMkLst>
        </pc:spChg>
        <pc:spChg chg="add mod">
          <ac:chgData name="harshit kumar" userId="f81db616ee775af8" providerId="LiveId" clId="{B292ECF8-5EAF-4D8A-BDC5-1B1751663A3C}" dt="2024-11-13T11:00:04.485" v="2683" actId="1076"/>
          <ac:spMkLst>
            <pc:docMk/>
            <pc:sldMk cId="374398073" sldId="275"/>
            <ac:spMk id="7" creationId="{F816DF0F-F1E7-4659-B68F-79A9F37EEAD9}"/>
          </ac:spMkLst>
        </pc:spChg>
        <pc:spChg chg="add mod">
          <ac:chgData name="harshit kumar" userId="f81db616ee775af8" providerId="LiveId" clId="{B292ECF8-5EAF-4D8A-BDC5-1B1751663A3C}" dt="2024-11-13T11:00:15.370" v="2685" actId="1076"/>
          <ac:spMkLst>
            <pc:docMk/>
            <pc:sldMk cId="374398073" sldId="275"/>
            <ac:spMk id="8" creationId="{C09278A4-2096-424E-9690-5993D054ACC7}"/>
          </ac:spMkLst>
        </pc:spChg>
        <pc:spChg chg="add mod">
          <ac:chgData name="harshit kumar" userId="f81db616ee775af8" providerId="LiveId" clId="{B292ECF8-5EAF-4D8A-BDC5-1B1751663A3C}" dt="2024-11-13T11:56:40.999" v="2695" actId="1076"/>
          <ac:spMkLst>
            <pc:docMk/>
            <pc:sldMk cId="374398073" sldId="275"/>
            <ac:spMk id="9" creationId="{702FAEF0-7B37-46B0-AEE7-2052B8A57067}"/>
          </ac:spMkLst>
        </pc:spChg>
        <pc:spChg chg="add mod">
          <ac:chgData name="harshit kumar" userId="f81db616ee775af8" providerId="LiveId" clId="{B292ECF8-5EAF-4D8A-BDC5-1B1751663A3C}" dt="2024-11-13T11:00:09.771" v="2684" actId="1076"/>
          <ac:spMkLst>
            <pc:docMk/>
            <pc:sldMk cId="374398073" sldId="275"/>
            <ac:spMk id="10" creationId="{DB420DEF-5AD0-44EB-9457-00EFB051B0DC}"/>
          </ac:spMkLst>
        </pc:spChg>
        <pc:cxnChg chg="add del mod">
          <ac:chgData name="harshit kumar" userId="f81db616ee775af8" providerId="LiveId" clId="{B292ECF8-5EAF-4D8A-BDC5-1B1751663A3C}" dt="2024-11-11T08:46:21.771" v="2385" actId="478"/>
          <ac:cxnSpMkLst>
            <pc:docMk/>
            <pc:sldMk cId="374398073" sldId="275"/>
            <ac:cxnSpMk id="12" creationId="{DBFAE3A2-598B-4F59-A062-2778C046ACF9}"/>
          </ac:cxnSpMkLst>
        </pc:cxnChg>
        <pc:cxnChg chg="add del mod">
          <ac:chgData name="harshit kumar" userId="f81db616ee775af8" providerId="LiveId" clId="{B292ECF8-5EAF-4D8A-BDC5-1B1751663A3C}" dt="2024-11-13T11:56:27.118" v="2694" actId="478"/>
          <ac:cxnSpMkLst>
            <pc:docMk/>
            <pc:sldMk cId="374398073" sldId="275"/>
            <ac:cxnSpMk id="15" creationId="{DADD04D4-472E-4055-A701-28180209E9A0}"/>
          </ac:cxnSpMkLst>
        </pc:cxnChg>
        <pc:cxnChg chg="add mod">
          <ac:chgData name="harshit kumar" userId="f81db616ee775af8" providerId="LiveId" clId="{B292ECF8-5EAF-4D8A-BDC5-1B1751663A3C}" dt="2024-11-13T11:57:34.520" v="2707" actId="14100"/>
          <ac:cxnSpMkLst>
            <pc:docMk/>
            <pc:sldMk cId="374398073" sldId="275"/>
            <ac:cxnSpMk id="17" creationId="{E254EB07-09EC-45EA-B2A9-2034622683EE}"/>
          </ac:cxnSpMkLst>
        </pc:cxnChg>
        <pc:cxnChg chg="add mod">
          <ac:chgData name="harshit kumar" userId="f81db616ee775af8" providerId="LiveId" clId="{B292ECF8-5EAF-4D8A-BDC5-1B1751663A3C}" dt="2024-11-13T11:57:40.387" v="2708" actId="14100"/>
          <ac:cxnSpMkLst>
            <pc:docMk/>
            <pc:sldMk cId="374398073" sldId="275"/>
            <ac:cxnSpMk id="20" creationId="{0535B4A9-BF24-4856-A8F0-BC5A677811FC}"/>
          </ac:cxnSpMkLst>
        </pc:cxnChg>
        <pc:cxnChg chg="add mod">
          <ac:chgData name="harshit kumar" userId="f81db616ee775af8" providerId="LiveId" clId="{B292ECF8-5EAF-4D8A-BDC5-1B1751663A3C}" dt="2024-11-13T11:57:28.430" v="2706" actId="14100"/>
          <ac:cxnSpMkLst>
            <pc:docMk/>
            <pc:sldMk cId="374398073" sldId="275"/>
            <ac:cxnSpMk id="22" creationId="{836DD4EE-4CAB-4092-B74E-5F30FF85ACB0}"/>
          </ac:cxnSpMkLst>
        </pc:cxnChg>
        <pc:cxnChg chg="add mod">
          <ac:chgData name="harshit kumar" userId="f81db616ee775af8" providerId="LiveId" clId="{B292ECF8-5EAF-4D8A-BDC5-1B1751663A3C}" dt="2024-11-13T11:57:23.780" v="2705" actId="14100"/>
          <ac:cxnSpMkLst>
            <pc:docMk/>
            <pc:sldMk cId="374398073" sldId="275"/>
            <ac:cxnSpMk id="24" creationId="{23CC37B1-7546-45FB-A199-022C221ECDF0}"/>
          </ac:cxnSpMkLst>
        </pc:cxnChg>
        <pc:cxnChg chg="add mod">
          <ac:chgData name="harshit kumar" userId="f81db616ee775af8" providerId="LiveId" clId="{B292ECF8-5EAF-4D8A-BDC5-1B1751663A3C}" dt="2024-11-13T11:57:18.567" v="2704" actId="14100"/>
          <ac:cxnSpMkLst>
            <pc:docMk/>
            <pc:sldMk cId="374398073" sldId="275"/>
            <ac:cxnSpMk id="26" creationId="{A865C3BC-8BDD-412A-97CF-4A8F612F9F5A}"/>
          </ac:cxnSpMkLst>
        </pc:cxnChg>
        <pc:cxnChg chg="add mod">
          <ac:chgData name="harshit kumar" userId="f81db616ee775af8" providerId="LiveId" clId="{B292ECF8-5EAF-4D8A-BDC5-1B1751663A3C}" dt="2024-11-13T11:57:13.615" v="2703" actId="14100"/>
          <ac:cxnSpMkLst>
            <pc:docMk/>
            <pc:sldMk cId="374398073" sldId="275"/>
            <ac:cxnSpMk id="28" creationId="{1005616A-A94C-4097-B2E8-EC48D8F3E20C}"/>
          </ac:cxnSpMkLst>
        </pc:cxnChg>
        <pc:cxnChg chg="add del mod">
          <ac:chgData name="harshit kumar" userId="f81db616ee775af8" providerId="LiveId" clId="{B292ECF8-5EAF-4D8A-BDC5-1B1751663A3C}" dt="2024-11-11T08:48:24.903" v="2402" actId="478"/>
          <ac:cxnSpMkLst>
            <pc:docMk/>
            <pc:sldMk cId="374398073" sldId="275"/>
            <ac:cxnSpMk id="30" creationId="{1C37B335-7E87-4A7C-8EB0-3668576BC2AF}"/>
          </ac:cxnSpMkLst>
        </pc:cxnChg>
        <pc:cxnChg chg="add mod">
          <ac:chgData name="harshit kumar" userId="f81db616ee775af8" providerId="LiveId" clId="{B292ECF8-5EAF-4D8A-BDC5-1B1751663A3C}" dt="2024-11-13T11:56:40.999" v="2695" actId="1076"/>
          <ac:cxnSpMkLst>
            <pc:docMk/>
            <pc:sldMk cId="374398073" sldId="275"/>
            <ac:cxnSpMk id="37" creationId="{773DF9DB-EE55-4558-823F-E0BFD341A671}"/>
          </ac:cxnSpMkLst>
        </pc:cxnChg>
      </pc:sldChg>
      <pc:sldChg chg="addSp delSp modSp new add">
        <pc:chgData name="harshit kumar" userId="f81db616ee775af8" providerId="LiveId" clId="{B292ECF8-5EAF-4D8A-BDC5-1B1751663A3C}" dt="2024-11-19T13:20:26.280" v="3301" actId="207"/>
        <pc:sldMkLst>
          <pc:docMk/>
          <pc:sldMk cId="1670069245" sldId="276"/>
        </pc:sldMkLst>
        <pc:spChg chg="add mod">
          <ac:chgData name="harshit kumar" userId="f81db616ee775af8" providerId="LiveId" clId="{B292ECF8-5EAF-4D8A-BDC5-1B1751663A3C}" dt="2024-11-11T12:21:55.949" v="2662" actId="1076"/>
          <ac:spMkLst>
            <pc:docMk/>
            <pc:sldMk cId="1670069245" sldId="276"/>
            <ac:spMk id="2" creationId="{8CB1665E-6A3C-455B-A75A-4812FD1CE007}"/>
          </ac:spMkLst>
        </pc:spChg>
        <pc:graphicFrameChg chg="del mod modGraphic">
          <ac:chgData name="harshit kumar" userId="f81db616ee775af8" providerId="LiveId" clId="{B292ECF8-5EAF-4D8A-BDC5-1B1751663A3C}" dt="2024-11-19T11:50:55.586" v="2725" actId="478"/>
          <ac:graphicFrameMkLst>
            <pc:docMk/>
            <pc:sldMk cId="1670069245" sldId="276"/>
            <ac:graphicFrameMk id="3" creationId="{37AACF11-2C28-40DE-AC1D-3DF2AD658900}"/>
          </ac:graphicFrameMkLst>
        </pc:graphicFrameChg>
        <pc:graphicFrameChg chg="del mod modGraphic">
          <ac:chgData name="harshit kumar" userId="f81db616ee775af8" providerId="LiveId" clId="{B292ECF8-5EAF-4D8A-BDC5-1B1751663A3C}" dt="2024-11-11T10:02:03.708" v="2560" actId="478"/>
          <ac:graphicFrameMkLst>
            <pc:docMk/>
            <pc:sldMk cId="1670069245" sldId="276"/>
            <ac:graphicFrameMk id="3" creationId="{7252C1D7-B48E-4CB7-B089-BD3A014A58D2}"/>
          </ac:graphicFrameMkLst>
        </pc:graphicFrameChg>
        <pc:graphicFrameChg chg="del mod modGraphic">
          <ac:chgData name="harshit kumar" userId="f81db616ee775af8" providerId="LiveId" clId="{B292ECF8-5EAF-4D8A-BDC5-1B1751663A3C}" dt="2024-11-11T12:17:33.570" v="2619" actId="478"/>
          <ac:graphicFrameMkLst>
            <pc:docMk/>
            <pc:sldMk cId="1670069245" sldId="276"/>
            <ac:graphicFrameMk id="4" creationId="{BEF88D8E-8258-43AB-BB4D-7D67316B0145}"/>
          </ac:graphicFrameMkLst>
        </pc:graphicFrameChg>
        <pc:graphicFrameChg chg="add mod modGraphic">
          <ac:chgData name="harshit kumar" userId="f81db616ee775af8" providerId="LiveId" clId="{B292ECF8-5EAF-4D8A-BDC5-1B1751663A3C}" dt="2024-11-19T13:20:26.280" v="3301" actId="207"/>
          <ac:graphicFrameMkLst>
            <pc:docMk/>
            <pc:sldMk cId="1670069245" sldId="276"/>
            <ac:graphicFrameMk id="4" creationId="{F58DB251-E2AC-4784-9CBF-0D05FF70CD41}"/>
          </ac:graphicFrameMkLst>
        </pc:graphicFrameChg>
      </pc:sldChg>
      <pc:sldChg chg="addSp delSp modSp new add">
        <pc:chgData name="harshit kumar" userId="f81db616ee775af8" providerId="LiveId" clId="{B292ECF8-5EAF-4D8A-BDC5-1B1751663A3C}" dt="2024-11-19T13:21:25.404" v="3305" actId="207"/>
        <pc:sldMkLst>
          <pc:docMk/>
          <pc:sldMk cId="1217052033" sldId="277"/>
        </pc:sldMkLst>
        <pc:spChg chg="add mod">
          <ac:chgData name="harshit kumar" userId="f81db616ee775af8" providerId="LiveId" clId="{B292ECF8-5EAF-4D8A-BDC5-1B1751663A3C}" dt="2024-11-11T12:21:47.250" v="2660" actId="1076"/>
          <ac:spMkLst>
            <pc:docMk/>
            <pc:sldMk cId="1217052033" sldId="277"/>
            <ac:spMk id="2" creationId="{AD01C901-21D3-44BB-BACD-AE03EF3786EE}"/>
          </ac:spMkLst>
        </pc:spChg>
        <pc:graphicFrameChg chg="del mod modGraphic">
          <ac:chgData name="harshit kumar" userId="f81db616ee775af8" providerId="LiveId" clId="{B292ECF8-5EAF-4D8A-BDC5-1B1751663A3C}" dt="2024-11-11T12:18:19.409" v="2624" actId="478"/>
          <ac:graphicFrameMkLst>
            <pc:docMk/>
            <pc:sldMk cId="1217052033" sldId="277"/>
            <ac:graphicFrameMk id="3" creationId="{6F0F81D4-4883-4872-9393-C64E48FB7987}"/>
          </ac:graphicFrameMkLst>
        </pc:graphicFrameChg>
        <pc:graphicFrameChg chg="add mod modGraphic">
          <ac:chgData name="harshit kumar" userId="f81db616ee775af8" providerId="LiveId" clId="{B292ECF8-5EAF-4D8A-BDC5-1B1751663A3C}" dt="2024-11-19T13:21:25.404" v="3305" actId="207"/>
          <ac:graphicFrameMkLst>
            <pc:docMk/>
            <pc:sldMk cId="1217052033" sldId="277"/>
            <ac:graphicFrameMk id="3" creationId="{C0637F1E-8337-4B6C-A1E0-A19B7778563A}"/>
          </ac:graphicFrameMkLst>
        </pc:graphicFrameChg>
        <pc:graphicFrameChg chg="del mod modGraphic">
          <ac:chgData name="harshit kumar" userId="f81db616ee775af8" providerId="LiveId" clId="{B292ECF8-5EAF-4D8A-BDC5-1B1751663A3C}" dt="2024-11-19T11:51:04.563" v="2726" actId="478"/>
          <ac:graphicFrameMkLst>
            <pc:docMk/>
            <pc:sldMk cId="1217052033" sldId="277"/>
            <ac:graphicFrameMk id="4" creationId="{2241F531-802B-4ECA-B1B7-EB16B03B5165}"/>
          </ac:graphicFrameMkLst>
        </pc:graphicFrameChg>
      </pc:sldChg>
      <pc:sldChg chg="addSp delSp modSp new add ord">
        <pc:chgData name="harshit kumar" userId="f81db616ee775af8" providerId="LiveId" clId="{B292ECF8-5EAF-4D8A-BDC5-1B1751663A3C}" dt="2024-11-19T13:22:19.291" v="3308" actId="207"/>
        <pc:sldMkLst>
          <pc:docMk/>
          <pc:sldMk cId="208878690" sldId="278"/>
        </pc:sldMkLst>
        <pc:spChg chg="add del mod">
          <ac:chgData name="harshit kumar" userId="f81db616ee775af8" providerId="LiveId" clId="{B292ECF8-5EAF-4D8A-BDC5-1B1751663A3C}" dt="2024-11-11T10:07:21.373" v="2594"/>
          <ac:spMkLst>
            <pc:docMk/>
            <pc:sldMk cId="208878690" sldId="278"/>
            <ac:spMk id="2" creationId="{B382A255-5379-400E-BB5F-86AA9B2F2215}"/>
          </ac:spMkLst>
        </pc:spChg>
        <pc:spChg chg="add mod">
          <ac:chgData name="harshit kumar" userId="f81db616ee775af8" providerId="LiveId" clId="{B292ECF8-5EAF-4D8A-BDC5-1B1751663A3C}" dt="2024-11-11T12:21:30.397" v="2657" actId="1076"/>
          <ac:spMkLst>
            <pc:docMk/>
            <pc:sldMk cId="208878690" sldId="278"/>
            <ac:spMk id="3" creationId="{1F9274F1-C470-4AD3-97FD-758B8C8CC07F}"/>
          </ac:spMkLst>
        </pc:spChg>
        <pc:graphicFrameChg chg="add mod modGraphic">
          <ac:chgData name="harshit kumar" userId="f81db616ee775af8" providerId="LiveId" clId="{B292ECF8-5EAF-4D8A-BDC5-1B1751663A3C}" dt="2024-11-19T13:22:19.291" v="3308" actId="207"/>
          <ac:graphicFrameMkLst>
            <pc:docMk/>
            <pc:sldMk cId="208878690" sldId="278"/>
            <ac:graphicFrameMk id="2" creationId="{0361FA2A-0A1C-4002-BFDF-28A2F2F4E0CE}"/>
          </ac:graphicFrameMkLst>
        </pc:graphicFrameChg>
        <pc:graphicFrameChg chg="add del mod">
          <ac:chgData name="harshit kumar" userId="f81db616ee775af8" providerId="LiveId" clId="{B292ECF8-5EAF-4D8A-BDC5-1B1751663A3C}" dt="2024-11-11T12:15:47.297" v="2618" actId="478"/>
          <ac:graphicFrameMkLst>
            <pc:docMk/>
            <pc:sldMk cId="208878690" sldId="278"/>
            <ac:graphicFrameMk id="2" creationId="{EF3408FB-1CD9-47ED-A92E-78C1BAFC58A2}"/>
          </ac:graphicFrameMkLst>
        </pc:graphicFrameChg>
        <pc:graphicFrameChg chg="add del mod">
          <ac:chgData name="harshit kumar" userId="f81db616ee775af8" providerId="LiveId" clId="{B292ECF8-5EAF-4D8A-BDC5-1B1751663A3C}" dt="2024-11-11T12:12:14.007" v="2601" actId="478"/>
          <ac:graphicFrameMkLst>
            <pc:docMk/>
            <pc:sldMk cId="208878690" sldId="278"/>
            <ac:graphicFrameMk id="4" creationId="{4F0C7651-F5C2-4CB0-9A84-9F85922EDE2D}"/>
          </ac:graphicFrameMkLst>
        </pc:graphicFrameChg>
        <pc:graphicFrameChg chg="del mod modGraphic">
          <ac:chgData name="harshit kumar" userId="f81db616ee775af8" providerId="LiveId" clId="{B292ECF8-5EAF-4D8A-BDC5-1B1751663A3C}" dt="2024-11-19T11:51:10.149" v="2727" actId="478"/>
          <ac:graphicFrameMkLst>
            <pc:docMk/>
            <pc:sldMk cId="208878690" sldId="278"/>
            <ac:graphicFrameMk id="4" creationId="{E455E829-7EB8-4A24-8EA5-E2E638DAEB77}"/>
          </ac:graphicFrameMkLst>
        </pc:graphicFrameChg>
        <pc:graphicFrameChg chg="add del mod modGraphic">
          <ac:chgData name="harshit kumar" userId="f81db616ee775af8" providerId="LiveId" clId="{B292ECF8-5EAF-4D8A-BDC5-1B1751663A3C}" dt="2024-11-11T12:12:35.566" v="2605" actId="478"/>
          <ac:graphicFrameMkLst>
            <pc:docMk/>
            <pc:sldMk cId="208878690" sldId="278"/>
            <ac:graphicFrameMk id="5" creationId="{A1CB32BA-ABA6-4441-BC54-49A8DFC6E246}"/>
          </ac:graphicFrameMkLst>
        </pc:graphicFrameChg>
      </pc:sldChg>
      <pc:sldChg chg="addSp delSp modSp new add">
        <pc:chgData name="harshit kumar" userId="f81db616ee775af8" providerId="LiveId" clId="{B292ECF8-5EAF-4D8A-BDC5-1B1751663A3C}" dt="2024-11-19T13:22:58.163" v="3310" actId="207"/>
        <pc:sldMkLst>
          <pc:docMk/>
          <pc:sldMk cId="1605176869" sldId="279"/>
        </pc:sldMkLst>
        <pc:spChg chg="add del mod">
          <ac:chgData name="harshit kumar" userId="f81db616ee775af8" providerId="LiveId" clId="{B292ECF8-5EAF-4D8A-BDC5-1B1751663A3C}" dt="2024-11-11T12:20:20.276" v="2642"/>
          <ac:spMkLst>
            <pc:docMk/>
            <pc:sldMk cId="1605176869" sldId="279"/>
            <ac:spMk id="3" creationId="{741BB200-D95F-4805-968D-4B72939FAA9D}"/>
          </ac:spMkLst>
        </pc:spChg>
        <pc:spChg chg="add mod">
          <ac:chgData name="harshit kumar" userId="f81db616ee775af8" providerId="LiveId" clId="{B292ECF8-5EAF-4D8A-BDC5-1B1751663A3C}" dt="2024-11-11T12:21:40.777" v="2658" actId="1076"/>
          <ac:spMkLst>
            <pc:docMk/>
            <pc:sldMk cId="1605176869" sldId="279"/>
            <ac:spMk id="4" creationId="{CF4C2037-5231-4738-A6A2-E62072767C1D}"/>
          </ac:spMkLst>
        </pc:spChg>
        <pc:graphicFrameChg chg="del mod modGraphic">
          <ac:chgData name="harshit kumar" userId="f81db616ee775af8" providerId="LiveId" clId="{B292ECF8-5EAF-4D8A-BDC5-1B1751663A3C}" dt="2024-11-19T11:51:14.094" v="2728" actId="478"/>
          <ac:graphicFrameMkLst>
            <pc:docMk/>
            <pc:sldMk cId="1605176869" sldId="279"/>
            <ac:graphicFrameMk id="2" creationId="{D9275E13-5A81-45EA-AFE6-09C991C5578C}"/>
          </ac:graphicFrameMkLst>
        </pc:graphicFrameChg>
        <pc:graphicFrameChg chg="add mod modGraphic">
          <ac:chgData name="harshit kumar" userId="f81db616ee775af8" providerId="LiveId" clId="{B292ECF8-5EAF-4D8A-BDC5-1B1751663A3C}" dt="2024-11-19T13:22:58.163" v="3310" actId="207"/>
          <ac:graphicFrameMkLst>
            <pc:docMk/>
            <pc:sldMk cId="1605176869" sldId="279"/>
            <ac:graphicFrameMk id="3" creationId="{1AB7B85A-402D-4A08-91FB-90634EB8401A}"/>
          </ac:graphicFrameMkLst>
        </pc:graphicFrameChg>
      </pc:sldChg>
      <pc:sldChg chg="addSp delSp modSp new add">
        <pc:chgData name="harshit kumar" userId="f81db616ee775af8" providerId="LiveId" clId="{B292ECF8-5EAF-4D8A-BDC5-1B1751663A3C}" dt="2024-11-19T13:36:22.716" v="3540" actId="1076"/>
        <pc:sldMkLst>
          <pc:docMk/>
          <pc:sldMk cId="3583995880" sldId="280"/>
        </pc:sldMkLst>
        <pc:spChg chg="add del mod">
          <ac:chgData name="harshit kumar" userId="f81db616ee775af8" providerId="LiveId" clId="{B292ECF8-5EAF-4D8A-BDC5-1B1751663A3C}" dt="2024-11-19T13:29:10.770" v="3432"/>
          <ac:spMkLst>
            <pc:docMk/>
            <pc:sldMk cId="3583995880" sldId="280"/>
            <ac:spMk id="3" creationId="{C0A8A336-6B20-46F7-A28D-E3D61DB5D4B9}"/>
          </ac:spMkLst>
        </pc:spChg>
        <pc:spChg chg="add mod">
          <ac:chgData name="harshit kumar" userId="f81db616ee775af8" providerId="LiveId" clId="{B292ECF8-5EAF-4D8A-BDC5-1B1751663A3C}" dt="2024-11-19T13:30:00.474" v="3463" actId="1076"/>
          <ac:spMkLst>
            <pc:docMk/>
            <pc:sldMk cId="3583995880" sldId="280"/>
            <ac:spMk id="4" creationId="{6FBEC8D8-DFF6-4F25-B4FD-9490878637FE}"/>
          </ac:spMkLst>
        </pc:spChg>
        <pc:spChg chg="add del mod">
          <ac:chgData name="harshit kumar" userId="f81db616ee775af8" providerId="LiveId" clId="{B292ECF8-5EAF-4D8A-BDC5-1B1751663A3C}" dt="2024-11-19T13:30:13.617" v="3466"/>
          <ac:spMkLst>
            <pc:docMk/>
            <pc:sldMk cId="3583995880" sldId="280"/>
            <ac:spMk id="5" creationId="{5E02E0DE-2DC9-49BB-93A8-658BA54A4EA7}"/>
          </ac:spMkLst>
        </pc:spChg>
        <pc:spChg chg="add mod">
          <ac:chgData name="harshit kumar" userId="f81db616ee775af8" providerId="LiveId" clId="{B292ECF8-5EAF-4D8A-BDC5-1B1751663A3C}" dt="2024-11-19T13:36:22.716" v="3540" actId="1076"/>
          <ac:spMkLst>
            <pc:docMk/>
            <pc:sldMk cId="3583995880" sldId="280"/>
            <ac:spMk id="6" creationId="{551149D0-6B60-47C4-84DD-C7F8E9A060BA}"/>
          </ac:spMkLst>
        </pc:spChg>
        <pc:spChg chg="add del">
          <ac:chgData name="harshit kumar" userId="f81db616ee775af8" providerId="LiveId" clId="{B292ECF8-5EAF-4D8A-BDC5-1B1751663A3C}" dt="2024-11-19T13:34:33.206" v="3519"/>
          <ac:spMkLst>
            <pc:docMk/>
            <pc:sldMk cId="3583995880" sldId="280"/>
            <ac:spMk id="8" creationId="{70FEFDF1-9883-48E5-B6B2-1CC5A18C64C4}"/>
          </ac:spMkLst>
        </pc:spChg>
        <pc:graphicFrameChg chg="add mod modGraphic">
          <ac:chgData name="harshit kumar" userId="f81db616ee775af8" providerId="LiveId" clId="{B292ECF8-5EAF-4D8A-BDC5-1B1751663A3C}" dt="2024-11-19T13:36:00.569" v="3537"/>
          <ac:graphicFrameMkLst>
            <pc:docMk/>
            <pc:sldMk cId="3583995880" sldId="280"/>
            <ac:graphicFrameMk id="2" creationId="{EF0F3248-A07B-483D-BA45-A0F00F1E9753}"/>
          </ac:graphicFrameMkLst>
        </pc:graphicFrameChg>
        <pc:graphicFrameChg chg="add del mod modGraphic">
          <ac:chgData name="harshit kumar" userId="f81db616ee775af8" providerId="LiveId" clId="{B292ECF8-5EAF-4D8A-BDC5-1B1751663A3C}" dt="2024-11-19T13:34:00.155" v="3515" actId="478"/>
          <ac:graphicFrameMkLst>
            <pc:docMk/>
            <pc:sldMk cId="3583995880" sldId="280"/>
            <ac:graphicFrameMk id="7" creationId="{20FD5EBE-60B5-42ED-A3E5-1B5C94EF77F5}"/>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723F67-7C77-4427-A6BA-267C04DD18BA}" type="datetimeFigureOut">
              <a:rPr lang="en-IN" smtClean="0"/>
              <a:t>19-12-2024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1565772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23F67-7C77-4427-A6BA-267C04DD18BA}" type="datetimeFigureOut">
              <a:rPr lang="en-IN" smtClean="0"/>
              <a:t>19-12-2024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2275635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23F67-7C77-4427-A6BA-267C04DD18BA}" type="datetimeFigureOut">
              <a:rPr lang="en-IN" smtClean="0"/>
              <a:t>19-12-2024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1384662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23F67-7C77-4427-A6BA-267C04DD18BA}" type="datetimeFigureOut">
              <a:rPr lang="en-IN" smtClean="0"/>
              <a:t>19-12-2024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389233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723F67-7C77-4427-A6BA-267C04DD18BA}" type="datetimeFigureOut">
              <a:rPr lang="en-IN" smtClean="0"/>
              <a:t>19-12-2024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40607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723F67-7C77-4427-A6BA-267C04DD18BA}" type="datetimeFigureOut">
              <a:rPr lang="en-IN" smtClean="0"/>
              <a:t>19-12-2024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97880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723F67-7C77-4427-A6BA-267C04DD18BA}" type="datetimeFigureOut">
              <a:rPr lang="en-IN" smtClean="0"/>
              <a:t>19-12-2024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336084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723F67-7C77-4427-A6BA-267C04DD18BA}" type="datetimeFigureOut">
              <a:rPr lang="en-IN" smtClean="0"/>
              <a:t>19-12-2024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370601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23F67-7C77-4427-A6BA-267C04DD18BA}" type="datetimeFigureOut">
              <a:rPr lang="en-IN" smtClean="0"/>
              <a:t>19-12-2024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428455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23F67-7C77-4427-A6BA-267C04DD18BA}" type="datetimeFigureOut">
              <a:rPr lang="en-IN" smtClean="0"/>
              <a:t>19-12-2024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205287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23F67-7C77-4427-A6BA-267C04DD18BA}" type="datetimeFigureOut">
              <a:rPr lang="en-IN" smtClean="0"/>
              <a:t>19-12-2024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88C8D3-02BD-464B-8A83-31CC47632F09}" type="slidenum">
              <a:rPr lang="en-IN" smtClean="0"/>
              <a:t>‹#›</a:t>
            </a:fld>
            <a:endParaRPr lang="en-IN"/>
          </a:p>
        </p:txBody>
      </p:sp>
    </p:spTree>
    <p:extLst>
      <p:ext uri="{BB962C8B-B14F-4D97-AF65-F5344CB8AC3E}">
        <p14:creationId xmlns:p14="http://schemas.microsoft.com/office/powerpoint/2010/main" val="59255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23F67-7C77-4427-A6BA-267C04DD18BA}" type="datetimeFigureOut">
              <a:rPr lang="en-IN" smtClean="0"/>
              <a:t>19-12-2024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8C8D3-02BD-464B-8A83-31CC47632F09}" type="slidenum">
              <a:rPr lang="en-IN" smtClean="0"/>
              <a:t>‹#›</a:t>
            </a:fld>
            <a:endParaRPr lang="en-IN"/>
          </a:p>
        </p:txBody>
      </p:sp>
    </p:spTree>
    <p:extLst>
      <p:ext uri="{BB962C8B-B14F-4D97-AF65-F5344CB8AC3E}">
        <p14:creationId xmlns:p14="http://schemas.microsoft.com/office/powerpoint/2010/main" val="87351018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vGSRCnhqSxEH53BgLqhh32F1qNKqfOim?usp=drive_link"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C5CD-FBA0-46A6-8815-30D9A6380932}"/>
              </a:ext>
            </a:extLst>
          </p:cNvPr>
          <p:cNvSpPr>
            <a:spLocks noGrp="1"/>
          </p:cNvSpPr>
          <p:nvPr>
            <p:ph type="ctrTitle"/>
          </p:nvPr>
        </p:nvSpPr>
        <p:spPr>
          <a:xfrm>
            <a:off x="1238801" y="0"/>
            <a:ext cx="10265466" cy="2387600"/>
          </a:xfrm>
          <a:ln>
            <a:noFill/>
          </a:ln>
          <a:effectLst/>
        </p:spPr>
        <p:txBody>
          <a:bodyPr>
            <a:normAutofit/>
          </a:bodyPr>
          <a:lstStyle/>
          <a:p>
            <a:r>
              <a:rPr lang="en-US" dirty="0">
                <a:latin typeface="Gill Sans MT" panose="020B0502020104020203" pitchFamily="34" charset="0"/>
              </a:rPr>
              <a:t>Predictive Modeling and Analysis of Possum Morphometrics:</a:t>
            </a:r>
            <a:endParaRPr lang="en-IN" dirty="0">
              <a:latin typeface="Gill Sans MT" panose="020B0502020104020203" pitchFamily="34" charset="0"/>
            </a:endParaRPr>
          </a:p>
        </p:txBody>
      </p:sp>
      <p:sp>
        <p:nvSpPr>
          <p:cNvPr id="3" name="Subtitle 2">
            <a:extLst>
              <a:ext uri="{FF2B5EF4-FFF2-40B4-BE49-F238E27FC236}">
                <a16:creationId xmlns:a16="http://schemas.microsoft.com/office/drawing/2014/main" id="{318751AE-1C41-4C42-8023-CD3B2519607F}"/>
              </a:ext>
            </a:extLst>
          </p:cNvPr>
          <p:cNvSpPr>
            <a:spLocks noGrp="1"/>
          </p:cNvSpPr>
          <p:nvPr>
            <p:ph type="subTitle" idx="1"/>
          </p:nvPr>
        </p:nvSpPr>
        <p:spPr>
          <a:xfrm>
            <a:off x="1799534" y="2405269"/>
            <a:ext cx="9144000" cy="32909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85000" lnSpcReduction="20000"/>
          </a:bodyPr>
          <a:lstStyle/>
          <a:p>
            <a:r>
              <a:rPr lang="en-US" dirty="0">
                <a:latin typeface="Gill Sans MT" panose="020B0502020104020203" pitchFamily="34" charset="0"/>
              </a:rPr>
              <a:t>A Regression Approach</a:t>
            </a:r>
          </a:p>
          <a:p>
            <a:endParaRPr lang="en-IN" dirty="0"/>
          </a:p>
        </p:txBody>
      </p:sp>
      <p:pic>
        <p:nvPicPr>
          <p:cNvPr id="5" name="Picture 4">
            <a:extLst>
              <a:ext uri="{FF2B5EF4-FFF2-40B4-BE49-F238E27FC236}">
                <a16:creationId xmlns:a16="http://schemas.microsoft.com/office/drawing/2014/main" id="{0BB4E95F-BF90-47A7-A746-63C5ADB52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35" y="3081130"/>
            <a:ext cx="6639852" cy="3160644"/>
          </a:xfrm>
          <a:prstGeom prst="rect">
            <a:avLst/>
          </a:prstGeom>
          <a:ln>
            <a:noFill/>
          </a:ln>
          <a:effectLst>
            <a:outerShdw blurRad="149987" dist="250190" dir="8460000" algn="ctr">
              <a:srgbClr val="000000">
                <a:alpha val="28000"/>
              </a:srgbClr>
            </a:outerShdw>
            <a:reflection blurRad="6350" stA="52000" endA="300" endPos="35000" dir="5400000" sy="-100000" algn="bl" rotWithShape="0"/>
            <a:softEdge rad="12700"/>
          </a:effectLst>
          <a:scene3d>
            <a:camera prst="orthographicFront">
              <a:rot lat="0" lon="0" rev="0"/>
            </a:camera>
            <a:lightRig rig="contrasting" dir="t">
              <a:rot lat="0" lon="0" rev="1500000"/>
            </a:lightRig>
          </a:scene3d>
          <a:sp3d prstMaterial="metal">
            <a:bevelT w="88900" h="88900"/>
          </a:sp3d>
        </p:spPr>
      </p:pic>
      <p:sp>
        <p:nvSpPr>
          <p:cNvPr id="6" name="TextBox 5">
            <a:extLst>
              <a:ext uri="{FF2B5EF4-FFF2-40B4-BE49-F238E27FC236}">
                <a16:creationId xmlns:a16="http://schemas.microsoft.com/office/drawing/2014/main" id="{AEA41F36-AE87-47CC-8744-CE610CB269CF}"/>
              </a:ext>
            </a:extLst>
          </p:cNvPr>
          <p:cNvSpPr txBox="1"/>
          <p:nvPr/>
        </p:nvSpPr>
        <p:spPr>
          <a:xfrm>
            <a:off x="7858540" y="4487448"/>
            <a:ext cx="3949147" cy="1754326"/>
          </a:xfrm>
          <a:prstGeom prst="rect">
            <a:avLst/>
          </a:prstGeom>
          <a:noFill/>
        </p:spPr>
        <p:txBody>
          <a:bodyPr wrap="square" rtlCol="0">
            <a:spAutoFit/>
          </a:bodyPr>
          <a:lstStyle/>
          <a:p>
            <a:r>
              <a:rPr lang="en-US" b="1" dirty="0">
                <a:latin typeface="Gill Sans MT" panose="020B0502020104020203" pitchFamily="34" charset="0"/>
              </a:rPr>
              <a:t>GROUP NUMBER 2</a:t>
            </a:r>
          </a:p>
          <a:p>
            <a:r>
              <a:rPr lang="en-US" dirty="0">
                <a:latin typeface="Gill Sans MT" panose="020B0502020104020203" pitchFamily="34" charset="0"/>
              </a:rPr>
              <a:t>BHAVAN’S VIVEKANANDA COLLEGE.</a:t>
            </a:r>
          </a:p>
          <a:p>
            <a:r>
              <a:rPr lang="en-US" b="1" u="sng" dirty="0">
                <a:latin typeface="Gill Sans MT" panose="020B0502020104020203" pitchFamily="34" charset="0"/>
              </a:rPr>
              <a:t>GROUPMEMBERS:</a:t>
            </a:r>
          </a:p>
          <a:p>
            <a:r>
              <a:rPr lang="en-US" dirty="0">
                <a:latin typeface="Gill Sans MT" panose="020B0502020104020203" pitchFamily="34" charset="0"/>
              </a:rPr>
              <a:t>B.HARSHIT KUMAR,</a:t>
            </a:r>
          </a:p>
          <a:p>
            <a:r>
              <a:rPr lang="en-US" dirty="0">
                <a:latin typeface="Gill Sans MT" panose="020B0502020104020203" pitchFamily="34" charset="0"/>
              </a:rPr>
              <a:t>SRIKANTH YADAV,</a:t>
            </a:r>
          </a:p>
          <a:p>
            <a:r>
              <a:rPr lang="en-US" dirty="0">
                <a:latin typeface="Gill Sans MT" panose="020B0502020104020203" pitchFamily="34" charset="0"/>
              </a:rPr>
              <a:t>CHAITANYA JADAV.</a:t>
            </a:r>
            <a:endParaRPr lang="en-IN" dirty="0">
              <a:latin typeface="Gill Sans MT" panose="020B0502020104020203" pitchFamily="34" charset="0"/>
            </a:endParaRPr>
          </a:p>
        </p:txBody>
      </p:sp>
    </p:spTree>
    <p:extLst>
      <p:ext uri="{BB962C8B-B14F-4D97-AF65-F5344CB8AC3E}">
        <p14:creationId xmlns:p14="http://schemas.microsoft.com/office/powerpoint/2010/main" val="288699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D925C-C235-4C34-8AAA-8BFB57834D4D}"/>
              </a:ext>
            </a:extLst>
          </p:cNvPr>
          <p:cNvSpPr>
            <a:spLocks noGrp="1"/>
          </p:cNvSpPr>
          <p:nvPr>
            <p:ph idx="1"/>
          </p:nvPr>
        </p:nvSpPr>
        <p:spPr>
          <a:xfrm>
            <a:off x="850900" y="725004"/>
            <a:ext cx="10490200" cy="5783263"/>
          </a:xfrm>
        </p:spPr>
        <p:txBody>
          <a:bodyPr/>
          <a:lstStyle/>
          <a:p>
            <a:r>
              <a:rPr lang="en-US" sz="2400" dirty="0">
                <a:latin typeface="Gill Sans MT" panose="020B0502020104020203" pitchFamily="34" charset="0"/>
              </a:rPr>
              <a:t>To perform dummy variable encoding we divided the data into two sets, which are independent variables and dependent variables</a:t>
            </a:r>
          </a:p>
          <a:p>
            <a:r>
              <a:rPr lang="en-US" sz="2400" dirty="0">
                <a:latin typeface="Gill Sans MT" panose="020B0502020104020203" pitchFamily="34" charset="0"/>
              </a:rPr>
              <a:t>The categorical variables are encoded into continuous variables using the dummy variables</a:t>
            </a:r>
          </a:p>
          <a:p>
            <a:r>
              <a:rPr lang="en-US" sz="2400" dirty="0">
                <a:latin typeface="Gill Sans MT" panose="020B0502020104020203" pitchFamily="34" charset="0"/>
              </a:rPr>
              <a:t>Renaming the columns, the dummy columns are</a:t>
            </a:r>
          </a:p>
          <a:p>
            <a:endParaRPr lang="en-US" dirty="0"/>
          </a:p>
          <a:p>
            <a:endParaRPr lang="en-IN" dirty="0"/>
          </a:p>
        </p:txBody>
      </p:sp>
      <p:graphicFrame>
        <p:nvGraphicFramePr>
          <p:cNvPr id="2" name="Table 1">
            <a:extLst>
              <a:ext uri="{FF2B5EF4-FFF2-40B4-BE49-F238E27FC236}">
                <a16:creationId xmlns:a16="http://schemas.microsoft.com/office/drawing/2014/main" id="{A42C22E5-EB66-49AF-8B2C-3E1A9EFD3835}"/>
              </a:ext>
            </a:extLst>
          </p:cNvPr>
          <p:cNvGraphicFramePr>
            <a:graphicFrameLocks noGrp="1"/>
          </p:cNvGraphicFramePr>
          <p:nvPr>
            <p:extLst>
              <p:ext uri="{D42A27DB-BD31-4B8C-83A1-F6EECF244321}">
                <p14:modId xmlns:p14="http://schemas.microsoft.com/office/powerpoint/2010/main" val="1268808526"/>
              </p:ext>
            </p:extLst>
          </p:nvPr>
        </p:nvGraphicFramePr>
        <p:xfrm>
          <a:off x="1831008" y="3113053"/>
          <a:ext cx="8128000" cy="261188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64000">
                  <a:extLst>
                    <a:ext uri="{9D8B030D-6E8A-4147-A177-3AD203B41FA5}">
                      <a16:colId xmlns:a16="http://schemas.microsoft.com/office/drawing/2014/main" val="4220120758"/>
                    </a:ext>
                  </a:extLst>
                </a:gridCol>
                <a:gridCol w="4064000">
                  <a:extLst>
                    <a:ext uri="{9D8B030D-6E8A-4147-A177-3AD203B41FA5}">
                      <a16:colId xmlns:a16="http://schemas.microsoft.com/office/drawing/2014/main" val="1226730921"/>
                    </a:ext>
                  </a:extLst>
                </a:gridCol>
              </a:tblGrid>
              <a:tr h="870629">
                <a:tc>
                  <a:txBody>
                    <a:bodyPr/>
                    <a:lstStyle/>
                    <a:p>
                      <a:pPr algn="ctr"/>
                      <a:r>
                        <a:rPr lang="en-US" sz="2000" dirty="0"/>
                        <a:t>ORGINAL VARIABLE NAMES </a:t>
                      </a:r>
                      <a:endParaRPr lang="en-IN" sz="2000" dirty="0"/>
                    </a:p>
                  </a:txBody>
                  <a:tcPr/>
                </a:tc>
                <a:tc>
                  <a:txBody>
                    <a:bodyPr/>
                    <a:lstStyle/>
                    <a:p>
                      <a:pPr algn="ctr"/>
                      <a:r>
                        <a:rPr lang="en-US" sz="2000" dirty="0"/>
                        <a:t>RENAMED VARIABLE NAMES</a:t>
                      </a:r>
                      <a:endParaRPr lang="en-IN" sz="2000" dirty="0"/>
                    </a:p>
                  </a:txBody>
                  <a:tcPr/>
                </a:tc>
                <a:extLst>
                  <a:ext uri="{0D108BD9-81ED-4DB2-BD59-A6C34878D82A}">
                    <a16:rowId xmlns:a16="http://schemas.microsoft.com/office/drawing/2014/main" val="1975459509"/>
                  </a:ext>
                </a:extLst>
              </a:tr>
              <a:tr h="870629">
                <a:tc>
                  <a:txBody>
                    <a:bodyPr/>
                    <a:lstStyle/>
                    <a:p>
                      <a:r>
                        <a:rPr lang="en-US" dirty="0"/>
                        <a:t>pop</a:t>
                      </a:r>
                      <a:endParaRPr lang="en-IN" dirty="0"/>
                    </a:p>
                  </a:txBody>
                  <a:tcPr/>
                </a:tc>
                <a:tc>
                  <a:txBody>
                    <a:bodyPr/>
                    <a:lstStyle/>
                    <a:p>
                      <a:r>
                        <a:rPr lang="en-US" dirty="0"/>
                        <a:t>pop_other</a:t>
                      </a:r>
                      <a:endParaRPr lang="en-IN" dirty="0"/>
                    </a:p>
                  </a:txBody>
                  <a:tcPr/>
                </a:tc>
                <a:extLst>
                  <a:ext uri="{0D108BD9-81ED-4DB2-BD59-A6C34878D82A}">
                    <a16:rowId xmlns:a16="http://schemas.microsoft.com/office/drawing/2014/main" val="362185629"/>
                  </a:ext>
                </a:extLst>
              </a:tr>
              <a:tr h="870629">
                <a:tc>
                  <a:txBody>
                    <a:bodyPr/>
                    <a:lstStyle/>
                    <a:p>
                      <a:r>
                        <a:rPr lang="en-US" dirty="0"/>
                        <a:t>sex</a:t>
                      </a:r>
                      <a:endParaRPr lang="en-IN" dirty="0"/>
                    </a:p>
                  </a:txBody>
                  <a:tcPr/>
                </a:tc>
                <a:tc>
                  <a:txBody>
                    <a:bodyPr/>
                    <a:lstStyle/>
                    <a:p>
                      <a:r>
                        <a:rPr lang="en-US" dirty="0"/>
                        <a:t>Sex_m</a:t>
                      </a:r>
                      <a:endParaRPr lang="en-IN" dirty="0"/>
                    </a:p>
                  </a:txBody>
                  <a:tcPr/>
                </a:tc>
                <a:extLst>
                  <a:ext uri="{0D108BD9-81ED-4DB2-BD59-A6C34878D82A}">
                    <a16:rowId xmlns:a16="http://schemas.microsoft.com/office/drawing/2014/main" val="2929306546"/>
                  </a:ext>
                </a:extLst>
              </a:tr>
            </a:tbl>
          </a:graphicData>
        </a:graphic>
      </p:graphicFrame>
    </p:spTree>
    <p:extLst>
      <p:ext uri="{BB962C8B-B14F-4D97-AF65-F5344CB8AC3E}">
        <p14:creationId xmlns:p14="http://schemas.microsoft.com/office/powerpoint/2010/main" val="138160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FBB709-654E-4C3C-9F12-EB2B094B769F}"/>
              </a:ext>
            </a:extLst>
          </p:cNvPr>
          <p:cNvSpPr txBox="1"/>
          <p:nvPr/>
        </p:nvSpPr>
        <p:spPr>
          <a:xfrm>
            <a:off x="0" y="2358886"/>
            <a:ext cx="5327372" cy="1938992"/>
          </a:xfrm>
          <a:prstGeom prst="rect">
            <a:avLst/>
          </a:prstGeom>
          <a:noFill/>
          <a:ln>
            <a:noFill/>
          </a:ln>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4000" b="1" dirty="0">
                <a:solidFill>
                  <a:schemeClr val="accent1">
                    <a:lumMod val="75000"/>
                  </a:schemeClr>
                </a:solidFill>
                <a:latin typeface="Gill Sans MT" panose="020B0502020104020203" pitchFamily="34" charset="0"/>
              </a:rPr>
              <a:t>EXPLORATORY DATA </a:t>
            </a:r>
          </a:p>
          <a:p>
            <a:pPr algn="ctr"/>
            <a:r>
              <a:rPr lang="en-US" sz="4000" b="1" dirty="0">
                <a:solidFill>
                  <a:schemeClr val="accent1">
                    <a:lumMod val="75000"/>
                  </a:schemeClr>
                </a:solidFill>
                <a:latin typeface="Gill Sans MT" panose="020B0502020104020203" pitchFamily="34" charset="0"/>
              </a:rPr>
              <a:t>ANALYSIS</a:t>
            </a:r>
            <a:endParaRPr lang="en-IN" sz="4000" b="1" dirty="0">
              <a:solidFill>
                <a:schemeClr val="accent1">
                  <a:lumMod val="75000"/>
                </a:schemeClr>
              </a:solidFill>
              <a:latin typeface="Gill Sans MT" panose="020B0502020104020203" pitchFamily="34" charset="0"/>
            </a:endParaRPr>
          </a:p>
        </p:txBody>
      </p:sp>
      <p:pic>
        <p:nvPicPr>
          <p:cNvPr id="7" name="Picture 6">
            <a:extLst>
              <a:ext uri="{FF2B5EF4-FFF2-40B4-BE49-F238E27FC236}">
                <a16:creationId xmlns:a16="http://schemas.microsoft.com/office/drawing/2014/main" id="{131882B5-42B9-422F-A5AC-4B8D2E295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419" y="1606549"/>
            <a:ext cx="6868484" cy="3962953"/>
          </a:xfrm>
          <a:prstGeom prst="rect">
            <a:avLst/>
          </a:prstGeom>
          <a:ln>
            <a:noFill/>
          </a:ln>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884677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1E5E58-260A-4368-B29C-62E33D6B6D81}"/>
              </a:ext>
            </a:extLst>
          </p:cNvPr>
          <p:cNvSpPr txBox="1"/>
          <p:nvPr/>
        </p:nvSpPr>
        <p:spPr>
          <a:xfrm>
            <a:off x="531641" y="344557"/>
            <a:ext cx="11315802" cy="984885"/>
          </a:xfrm>
          <a:prstGeom prst="rect">
            <a:avLst/>
          </a:prstGeom>
          <a:noFill/>
        </p:spPr>
        <p:txBody>
          <a:bodyPr wrap="square" rtlCol="0">
            <a:spAutoFit/>
          </a:bodyPr>
          <a:lstStyle/>
          <a:p>
            <a:r>
              <a:rPr lang="en-US" sz="4000" dirty="0">
                <a:latin typeface="Gill Sans MT" panose="020B0502020104020203" pitchFamily="34" charset="0"/>
              </a:rPr>
              <a:t>LINEPLOT</a:t>
            </a:r>
          </a:p>
          <a:p>
            <a:r>
              <a:rPr lang="en-US" dirty="0">
                <a:latin typeface="Gill Sans MT" panose="020B0502020104020203" pitchFamily="34" charset="0"/>
              </a:rPr>
              <a:t>The target variable “age” is plotted against all the independent variables in the line plots as shown below.</a:t>
            </a:r>
            <a:endParaRPr lang="en-IN" dirty="0">
              <a:latin typeface="Gill Sans MT" panose="020B0502020104020203" pitchFamily="34" charset="0"/>
            </a:endParaRPr>
          </a:p>
        </p:txBody>
      </p:sp>
      <p:pic>
        <p:nvPicPr>
          <p:cNvPr id="12" name="Picture 11">
            <a:extLst>
              <a:ext uri="{FF2B5EF4-FFF2-40B4-BE49-F238E27FC236}">
                <a16:creationId xmlns:a16="http://schemas.microsoft.com/office/drawing/2014/main" id="{E47FE304-1AF3-4DBF-9044-35F186A57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71" y="1550504"/>
            <a:ext cx="11128719" cy="4923183"/>
          </a:xfrm>
          <a:prstGeom prst="rect">
            <a:avLst/>
          </a:prstGeom>
        </p:spPr>
      </p:pic>
    </p:spTree>
    <p:extLst>
      <p:ext uri="{BB962C8B-B14F-4D97-AF65-F5344CB8AC3E}">
        <p14:creationId xmlns:p14="http://schemas.microsoft.com/office/powerpoint/2010/main" val="412112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18D063-9116-4017-BA67-0CADCF4D4AF7}"/>
              </a:ext>
            </a:extLst>
          </p:cNvPr>
          <p:cNvSpPr txBox="1"/>
          <p:nvPr/>
        </p:nvSpPr>
        <p:spPr>
          <a:xfrm>
            <a:off x="450574" y="172278"/>
            <a:ext cx="11251096" cy="984885"/>
          </a:xfrm>
          <a:prstGeom prst="rect">
            <a:avLst/>
          </a:prstGeom>
          <a:noFill/>
        </p:spPr>
        <p:txBody>
          <a:bodyPr wrap="square" rtlCol="0">
            <a:spAutoFit/>
          </a:bodyPr>
          <a:lstStyle/>
          <a:p>
            <a:r>
              <a:rPr lang="en-US" sz="4000" dirty="0">
                <a:latin typeface="Gill Sans MT" panose="020B0502020104020203" pitchFamily="34" charset="0"/>
              </a:rPr>
              <a:t>SCATTERPLOT</a:t>
            </a:r>
          </a:p>
          <a:p>
            <a:r>
              <a:rPr lang="en-US" dirty="0">
                <a:latin typeface="Gill Sans MT" panose="020B0502020104020203" pitchFamily="34" charset="0"/>
              </a:rPr>
              <a:t>The target variable “age” is plotted against all the independent variables in the scatter plot shown below.</a:t>
            </a:r>
            <a:endParaRPr lang="en-IN" dirty="0">
              <a:latin typeface="Gill Sans MT" panose="020B0502020104020203" pitchFamily="34" charset="0"/>
            </a:endParaRPr>
          </a:p>
        </p:txBody>
      </p:sp>
      <p:pic>
        <p:nvPicPr>
          <p:cNvPr id="16" name="Picture 15">
            <a:extLst>
              <a:ext uri="{FF2B5EF4-FFF2-40B4-BE49-F238E27FC236}">
                <a16:creationId xmlns:a16="http://schemas.microsoft.com/office/drawing/2014/main" id="{C82BB139-765B-4CC3-8E41-0F26FF38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38" y="1219201"/>
            <a:ext cx="10620310" cy="5314121"/>
          </a:xfrm>
          <a:prstGeom prst="rect">
            <a:avLst/>
          </a:prstGeom>
        </p:spPr>
      </p:pic>
    </p:spTree>
    <p:extLst>
      <p:ext uri="{BB962C8B-B14F-4D97-AF65-F5344CB8AC3E}">
        <p14:creationId xmlns:p14="http://schemas.microsoft.com/office/powerpoint/2010/main" val="196043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39281E-F352-4B77-BF3D-02F4C5A2CE23}"/>
              </a:ext>
            </a:extLst>
          </p:cNvPr>
          <p:cNvSpPr txBox="1"/>
          <p:nvPr/>
        </p:nvSpPr>
        <p:spPr>
          <a:xfrm>
            <a:off x="405861" y="145774"/>
            <a:ext cx="11229548" cy="1261884"/>
          </a:xfrm>
          <a:prstGeom prst="rect">
            <a:avLst/>
          </a:prstGeom>
          <a:noFill/>
        </p:spPr>
        <p:txBody>
          <a:bodyPr wrap="square" rtlCol="0">
            <a:spAutoFit/>
          </a:bodyPr>
          <a:lstStyle/>
          <a:p>
            <a:r>
              <a:rPr lang="en-US" sz="4000" dirty="0"/>
              <a:t>HISTOGRAM</a:t>
            </a:r>
          </a:p>
          <a:p>
            <a:r>
              <a:rPr lang="en-US" dirty="0">
                <a:latin typeface="Gill Sans MT" panose="020B0502020104020203" pitchFamily="34" charset="0"/>
              </a:rPr>
              <a:t>The target variable “age” is plotted against all the independent variables in the histogram shown below.</a:t>
            </a:r>
            <a:endParaRPr lang="en-IN" dirty="0">
              <a:latin typeface="Gill Sans MT" panose="020B0502020104020203" pitchFamily="34" charset="0"/>
            </a:endParaRPr>
          </a:p>
          <a:p>
            <a:endParaRPr lang="en-IN" dirty="0"/>
          </a:p>
        </p:txBody>
      </p:sp>
      <p:pic>
        <p:nvPicPr>
          <p:cNvPr id="10" name="Picture 9">
            <a:extLst>
              <a:ext uri="{FF2B5EF4-FFF2-40B4-BE49-F238E27FC236}">
                <a16:creationId xmlns:a16="http://schemas.microsoft.com/office/drawing/2014/main" id="{64949360-953C-464F-B9FA-6C10D6AF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00" y="1219199"/>
            <a:ext cx="10262500" cy="5280991"/>
          </a:xfrm>
          <a:prstGeom prst="rect">
            <a:avLst/>
          </a:prstGeom>
        </p:spPr>
      </p:pic>
    </p:spTree>
    <p:extLst>
      <p:ext uri="{BB962C8B-B14F-4D97-AF65-F5344CB8AC3E}">
        <p14:creationId xmlns:p14="http://schemas.microsoft.com/office/powerpoint/2010/main" val="2329512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606AC-3BD0-45E4-AFAC-3359DACE7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722" y="1696278"/>
            <a:ext cx="5934468" cy="5201479"/>
          </a:xfrm>
          <a:prstGeom prst="rect">
            <a:avLst/>
          </a:prstGeom>
        </p:spPr>
      </p:pic>
      <p:sp>
        <p:nvSpPr>
          <p:cNvPr id="4" name="TextBox 3">
            <a:extLst>
              <a:ext uri="{FF2B5EF4-FFF2-40B4-BE49-F238E27FC236}">
                <a16:creationId xmlns:a16="http://schemas.microsoft.com/office/drawing/2014/main" id="{BB877586-21F9-4226-8E87-71207002ADD3}"/>
              </a:ext>
            </a:extLst>
          </p:cNvPr>
          <p:cNvSpPr txBox="1"/>
          <p:nvPr/>
        </p:nvSpPr>
        <p:spPr>
          <a:xfrm>
            <a:off x="556591" y="424070"/>
            <a:ext cx="11131826" cy="984885"/>
          </a:xfrm>
          <a:prstGeom prst="rect">
            <a:avLst/>
          </a:prstGeom>
          <a:noFill/>
        </p:spPr>
        <p:txBody>
          <a:bodyPr wrap="square" rtlCol="0">
            <a:spAutoFit/>
          </a:bodyPr>
          <a:lstStyle/>
          <a:p>
            <a:r>
              <a:rPr lang="en-US" sz="4000" dirty="0">
                <a:latin typeface="Gill Sans MT" panose="020B0502020104020203" pitchFamily="34" charset="0"/>
              </a:rPr>
              <a:t>PIECHART</a:t>
            </a:r>
            <a:endParaRPr lang="en-IN" sz="4000" dirty="0">
              <a:latin typeface="Gill Sans MT" panose="020B0502020104020203" pitchFamily="34" charset="0"/>
            </a:endParaRPr>
          </a:p>
          <a:p>
            <a:r>
              <a:rPr lang="en-US" dirty="0">
                <a:latin typeface="Gill Sans MT" panose="020B0502020104020203" pitchFamily="34" charset="0"/>
              </a:rPr>
              <a:t>T</a:t>
            </a:r>
            <a:r>
              <a:rPr lang="en-IN" dirty="0">
                <a:latin typeface="Gill Sans MT" panose="020B0502020104020203" pitchFamily="34" charset="0"/>
              </a:rPr>
              <a:t>he pie chart below shows the distribution in the “age” column.</a:t>
            </a:r>
            <a:endParaRPr lang="en-US" dirty="0">
              <a:latin typeface="Gill Sans MT" panose="020B0502020104020203" pitchFamily="34" charset="0"/>
            </a:endParaRPr>
          </a:p>
        </p:txBody>
      </p:sp>
    </p:spTree>
    <p:extLst>
      <p:ext uri="{BB962C8B-B14F-4D97-AF65-F5344CB8AC3E}">
        <p14:creationId xmlns:p14="http://schemas.microsoft.com/office/powerpoint/2010/main" val="155186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A42D6-5116-4769-BC5F-A4CD8237A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235" y="1619080"/>
            <a:ext cx="8640417" cy="4894363"/>
          </a:xfrm>
          <a:prstGeom prst="rect">
            <a:avLst/>
          </a:prstGeom>
        </p:spPr>
      </p:pic>
      <p:sp>
        <p:nvSpPr>
          <p:cNvPr id="4" name="TextBox 3">
            <a:extLst>
              <a:ext uri="{FF2B5EF4-FFF2-40B4-BE49-F238E27FC236}">
                <a16:creationId xmlns:a16="http://schemas.microsoft.com/office/drawing/2014/main" id="{C0BC6736-91C2-45BE-869D-BD78E9AB7A95}"/>
              </a:ext>
            </a:extLst>
          </p:cNvPr>
          <p:cNvSpPr txBox="1"/>
          <p:nvPr/>
        </p:nvSpPr>
        <p:spPr>
          <a:xfrm>
            <a:off x="596348" y="344557"/>
            <a:ext cx="10946295" cy="984885"/>
          </a:xfrm>
          <a:prstGeom prst="rect">
            <a:avLst/>
          </a:prstGeom>
          <a:noFill/>
        </p:spPr>
        <p:txBody>
          <a:bodyPr wrap="square" rtlCol="0">
            <a:spAutoFit/>
          </a:bodyPr>
          <a:lstStyle/>
          <a:p>
            <a:r>
              <a:rPr lang="en-US" sz="4000" dirty="0">
                <a:latin typeface="Gill Sans MT" panose="020B0502020104020203" pitchFamily="34" charset="0"/>
              </a:rPr>
              <a:t>BOXPLOT</a:t>
            </a:r>
          </a:p>
          <a:p>
            <a:r>
              <a:rPr lang="en-US" dirty="0">
                <a:latin typeface="Gill Sans MT" panose="020B0502020104020203" pitchFamily="34" charset="0"/>
              </a:rPr>
              <a:t>The boxplot below shows the possum dataset key metrics comparison.</a:t>
            </a:r>
            <a:endParaRPr lang="en-IN" dirty="0">
              <a:latin typeface="Gill Sans MT" panose="020B0502020104020203" pitchFamily="34" charset="0"/>
            </a:endParaRPr>
          </a:p>
        </p:txBody>
      </p:sp>
    </p:spTree>
    <p:extLst>
      <p:ext uri="{BB962C8B-B14F-4D97-AF65-F5344CB8AC3E}">
        <p14:creationId xmlns:p14="http://schemas.microsoft.com/office/powerpoint/2010/main" val="47964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1F9DF-9E8D-46AB-8B6B-F2857FA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749" y="1746235"/>
            <a:ext cx="7443231" cy="4767209"/>
          </a:xfrm>
          <a:prstGeom prst="rect">
            <a:avLst/>
          </a:prstGeom>
        </p:spPr>
      </p:pic>
      <p:sp>
        <p:nvSpPr>
          <p:cNvPr id="4" name="TextBox 3">
            <a:extLst>
              <a:ext uri="{FF2B5EF4-FFF2-40B4-BE49-F238E27FC236}">
                <a16:creationId xmlns:a16="http://schemas.microsoft.com/office/drawing/2014/main" id="{7AE75590-2E4C-4071-8117-0857647C26A7}"/>
              </a:ext>
            </a:extLst>
          </p:cNvPr>
          <p:cNvSpPr txBox="1"/>
          <p:nvPr/>
        </p:nvSpPr>
        <p:spPr>
          <a:xfrm>
            <a:off x="5638800" y="2975113"/>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60A2DB48-6574-45B5-80BC-303C44C397A9}"/>
              </a:ext>
            </a:extLst>
          </p:cNvPr>
          <p:cNvSpPr txBox="1"/>
          <p:nvPr/>
        </p:nvSpPr>
        <p:spPr>
          <a:xfrm>
            <a:off x="397565" y="304800"/>
            <a:ext cx="11277600" cy="1538883"/>
          </a:xfrm>
          <a:prstGeom prst="rect">
            <a:avLst/>
          </a:prstGeom>
          <a:noFill/>
        </p:spPr>
        <p:txBody>
          <a:bodyPr wrap="square" rtlCol="0">
            <a:spAutoFit/>
          </a:bodyPr>
          <a:lstStyle/>
          <a:p>
            <a:r>
              <a:rPr lang="en-US" sz="4000" dirty="0">
                <a:latin typeface="Gill Sans MT" panose="020B0502020104020203" pitchFamily="34" charset="0"/>
              </a:rPr>
              <a:t>CORRELATION MATRIX</a:t>
            </a:r>
          </a:p>
          <a:p>
            <a:r>
              <a:rPr lang="en-US" dirty="0">
                <a:latin typeface="Gill Sans MT" panose="020B0502020104020203" pitchFamily="34" charset="0"/>
              </a:rPr>
              <a:t>Here we can observe that case and site have high positive correlation.</a:t>
            </a:r>
          </a:p>
          <a:p>
            <a:r>
              <a:rPr lang="en-US" dirty="0">
                <a:latin typeface="Gill Sans MT" panose="020B0502020104020203" pitchFamily="34" charset="0"/>
              </a:rPr>
              <a:t>The next most positively correlated are headlength(hlngth) and skullwidth(skullw).</a:t>
            </a:r>
          </a:p>
          <a:p>
            <a:endParaRPr lang="en-IN" dirty="0"/>
          </a:p>
        </p:txBody>
      </p:sp>
    </p:spTree>
    <p:extLst>
      <p:ext uri="{BB962C8B-B14F-4D97-AF65-F5344CB8AC3E}">
        <p14:creationId xmlns:p14="http://schemas.microsoft.com/office/powerpoint/2010/main" val="93262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6DAEE-296B-47C5-A326-AF27DE57A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25" y="1895060"/>
            <a:ext cx="1752845" cy="4055165"/>
          </a:xfrm>
          <a:prstGeom prst="rect">
            <a:avLst/>
          </a:prstGeom>
        </p:spPr>
      </p:pic>
      <p:pic>
        <p:nvPicPr>
          <p:cNvPr id="7" name="Picture 6">
            <a:extLst>
              <a:ext uri="{FF2B5EF4-FFF2-40B4-BE49-F238E27FC236}">
                <a16:creationId xmlns:a16="http://schemas.microsoft.com/office/drawing/2014/main" id="{343DF59F-A602-45A1-84C4-E3D84AB9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20" y="2385391"/>
            <a:ext cx="1524213" cy="2650435"/>
          </a:xfrm>
          <a:prstGeom prst="rect">
            <a:avLst/>
          </a:prstGeom>
        </p:spPr>
      </p:pic>
      <p:pic>
        <p:nvPicPr>
          <p:cNvPr id="9" name="Picture 8">
            <a:extLst>
              <a:ext uri="{FF2B5EF4-FFF2-40B4-BE49-F238E27FC236}">
                <a16:creationId xmlns:a16="http://schemas.microsoft.com/office/drawing/2014/main" id="{5D74E2DD-9B18-4535-99F4-B0D968A2D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360" y="3167269"/>
            <a:ext cx="1428949" cy="1084253"/>
          </a:xfrm>
          <a:prstGeom prst="rect">
            <a:avLst/>
          </a:prstGeom>
        </p:spPr>
      </p:pic>
      <p:sp>
        <p:nvSpPr>
          <p:cNvPr id="11" name="TextBox 10">
            <a:extLst>
              <a:ext uri="{FF2B5EF4-FFF2-40B4-BE49-F238E27FC236}">
                <a16:creationId xmlns:a16="http://schemas.microsoft.com/office/drawing/2014/main" id="{9D062E09-BA29-449A-B430-ED23058A1C9A}"/>
              </a:ext>
            </a:extLst>
          </p:cNvPr>
          <p:cNvSpPr txBox="1"/>
          <p:nvPr/>
        </p:nvSpPr>
        <p:spPr>
          <a:xfrm>
            <a:off x="689113" y="344557"/>
            <a:ext cx="11224591" cy="1261884"/>
          </a:xfrm>
          <a:prstGeom prst="rect">
            <a:avLst/>
          </a:prstGeom>
          <a:noFill/>
        </p:spPr>
        <p:txBody>
          <a:bodyPr wrap="square" rtlCol="0">
            <a:spAutoFit/>
          </a:bodyPr>
          <a:lstStyle/>
          <a:p>
            <a:r>
              <a:rPr lang="en-US" sz="4000" dirty="0">
                <a:latin typeface="Gill Sans MT" panose="020B0502020104020203" pitchFamily="34" charset="0"/>
              </a:rPr>
              <a:t>MULTICOLLINEARITY CHECK</a:t>
            </a:r>
          </a:p>
          <a:p>
            <a:r>
              <a:rPr lang="en-US" dirty="0">
                <a:latin typeface="Gill Sans MT" panose="020B0502020104020203" pitchFamily="34" charset="0"/>
              </a:rPr>
              <a:t>The variables in this dataset are highly correlated with each other as we are only left with 2 variables at last after performing the Multicollinearity Test. Hence performing Multicollinearity Test for this dataset is not suitable</a:t>
            </a:r>
            <a:endParaRPr lang="en-IN" dirty="0">
              <a:latin typeface="Gill Sans MT" panose="020B0502020104020203" pitchFamily="34" charset="0"/>
            </a:endParaRPr>
          </a:p>
        </p:txBody>
      </p:sp>
      <p:sp>
        <p:nvSpPr>
          <p:cNvPr id="12" name="Arrow: Right 11">
            <a:extLst>
              <a:ext uri="{FF2B5EF4-FFF2-40B4-BE49-F238E27FC236}">
                <a16:creationId xmlns:a16="http://schemas.microsoft.com/office/drawing/2014/main" id="{2C77DDA3-0CC4-4EB1-B16D-45A244F539AC}"/>
              </a:ext>
            </a:extLst>
          </p:cNvPr>
          <p:cNvSpPr/>
          <p:nvPr/>
        </p:nvSpPr>
        <p:spPr>
          <a:xfrm>
            <a:off x="3264077" y="3551582"/>
            <a:ext cx="1378226" cy="315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66342776-6036-4FC0-9CAF-57CE1FE7E1FD}"/>
              </a:ext>
            </a:extLst>
          </p:cNvPr>
          <p:cNvSpPr/>
          <p:nvPr/>
        </p:nvSpPr>
        <p:spPr>
          <a:xfrm>
            <a:off x="6674840" y="3551582"/>
            <a:ext cx="1524213" cy="315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5610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ACA09-B02C-4F4D-8C05-116D257E7014}"/>
              </a:ext>
            </a:extLst>
          </p:cNvPr>
          <p:cNvSpPr txBox="1"/>
          <p:nvPr/>
        </p:nvSpPr>
        <p:spPr>
          <a:xfrm>
            <a:off x="728869" y="2274527"/>
            <a:ext cx="4704522" cy="1938992"/>
          </a:xfrm>
          <a:prstGeom prst="rect">
            <a:avLst/>
          </a:prstGeom>
          <a:noFill/>
        </p:spPr>
        <p:txBody>
          <a:bodyPr wrap="square" rtlCol="0">
            <a:spAutoFit/>
          </a:bodyPr>
          <a:lstStyle/>
          <a:p>
            <a:r>
              <a:rPr lang="en-US" sz="4000" dirty="0">
                <a:solidFill>
                  <a:schemeClr val="accent1">
                    <a:lumMod val="50000"/>
                  </a:schemeClr>
                </a:solidFill>
                <a:latin typeface="Gill Sans MT" panose="020B0502020104020203" pitchFamily="34" charset="0"/>
              </a:rPr>
              <a:t>MACHINE LEARNING                                     ALGORITHMS</a:t>
            </a:r>
            <a:endParaRPr lang="en-IN" sz="4000" dirty="0">
              <a:solidFill>
                <a:schemeClr val="accent1">
                  <a:lumMod val="50000"/>
                </a:schemeClr>
              </a:solidFill>
              <a:latin typeface="Gill Sans MT" panose="020B0502020104020203" pitchFamily="34" charset="0"/>
            </a:endParaRPr>
          </a:p>
        </p:txBody>
      </p:sp>
      <p:pic>
        <p:nvPicPr>
          <p:cNvPr id="4" name="Picture 3">
            <a:extLst>
              <a:ext uri="{FF2B5EF4-FFF2-40B4-BE49-F238E27FC236}">
                <a16:creationId xmlns:a16="http://schemas.microsoft.com/office/drawing/2014/main" id="{105CC022-DDA6-4BD1-95C5-208EB5BBB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009" y="0"/>
            <a:ext cx="7566991" cy="68580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40568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A2E019-5959-4CFD-82E4-99945F6DC580}"/>
              </a:ext>
            </a:extLst>
          </p:cNvPr>
          <p:cNvSpPr txBox="1"/>
          <p:nvPr/>
        </p:nvSpPr>
        <p:spPr>
          <a:xfrm>
            <a:off x="457200" y="274290"/>
            <a:ext cx="11277599" cy="6217087"/>
          </a:xfrm>
          <a:prstGeom prst="rect">
            <a:avLst/>
          </a:prstGeom>
          <a:noFill/>
        </p:spPr>
        <p:txBody>
          <a:bodyPr wrap="square" rtlCol="0">
            <a:spAutoFit/>
          </a:bodyPr>
          <a:lstStyle/>
          <a:p>
            <a:r>
              <a:rPr lang="en-US" sz="4000" b="1" dirty="0">
                <a:latin typeface="Gill Sans MT" panose="020B0502020104020203" pitchFamily="34" charset="0"/>
              </a:rPr>
              <a:t>Abstract:</a:t>
            </a:r>
          </a:p>
          <a:p>
            <a:pPr algn="just"/>
            <a:endParaRPr lang="en-US" sz="2000" dirty="0">
              <a:latin typeface="Gill Sans MT" panose="020B0502020104020203" pitchFamily="34" charset="0"/>
            </a:endParaRPr>
          </a:p>
          <a:p>
            <a:pPr algn="just"/>
            <a:endParaRPr lang="en-US" sz="2000" dirty="0">
              <a:latin typeface="Gill Sans MT" panose="020B0502020104020203" pitchFamily="34" charset="0"/>
            </a:endParaRPr>
          </a:p>
          <a:p>
            <a:pPr algn="just"/>
            <a:r>
              <a:rPr lang="en-US" sz="2000" dirty="0">
                <a:latin typeface="Gill Sans MT" panose="020B0502020104020203" pitchFamily="34" charset="0"/>
              </a:rPr>
              <a:t>This study applies regression analysis to the possum dataset to explore relationships between morphological features, such as head length, skull width, and tail length. The goal is to develop predictive models that reveal how these characteristics are interrelated, providing insights useful for species identification and ecological research</a:t>
            </a:r>
            <a:endParaRPr lang="en-US" sz="4000" dirty="0"/>
          </a:p>
          <a:p>
            <a:endParaRPr lang="en-US" sz="4000" b="1" dirty="0"/>
          </a:p>
          <a:p>
            <a:r>
              <a:rPr lang="en-US" sz="4000" b="1" dirty="0"/>
              <a:t>Objectives:</a:t>
            </a:r>
          </a:p>
          <a:p>
            <a:endParaRPr lang="en-US" sz="2000" b="1" dirty="0">
              <a:latin typeface="Gill Sans MT" panose="020B0502020104020203" pitchFamily="34" charset="0"/>
            </a:endParaRPr>
          </a:p>
          <a:p>
            <a:endParaRPr lang="en-US" sz="2000" b="1" dirty="0">
              <a:latin typeface="Gill Sans MT" panose="020B0502020104020203" pitchFamily="34" charset="0"/>
            </a:endParaRPr>
          </a:p>
          <a:p>
            <a:r>
              <a:rPr lang="en-US" sz="2000" b="1" dirty="0">
                <a:latin typeface="Gill Sans MT" panose="020B0502020104020203" pitchFamily="34" charset="0"/>
              </a:rPr>
              <a:t>1.To identify key relationships</a:t>
            </a:r>
            <a:r>
              <a:rPr lang="en-US" sz="2000" dirty="0">
                <a:latin typeface="Gill Sans MT" panose="020B0502020104020203" pitchFamily="34" charset="0"/>
              </a:rPr>
              <a:t> between various morphological features of possums using regression analysis.</a:t>
            </a:r>
          </a:p>
          <a:p>
            <a:r>
              <a:rPr lang="en-US" sz="2000" b="1" dirty="0">
                <a:latin typeface="Gill Sans MT" panose="020B0502020104020203" pitchFamily="34" charset="0"/>
              </a:rPr>
              <a:t>2.To develop predictive models</a:t>
            </a:r>
            <a:r>
              <a:rPr lang="en-US" sz="2000" dirty="0">
                <a:latin typeface="Gill Sans MT" panose="020B0502020104020203" pitchFamily="34" charset="0"/>
              </a:rPr>
              <a:t> that estimate specific possum characteristics (e.g., body or head length) based on other physical attributes.</a:t>
            </a:r>
          </a:p>
          <a:p>
            <a:r>
              <a:rPr lang="en-US" sz="2000" b="1" dirty="0">
                <a:latin typeface="Gill Sans MT" panose="020B0502020104020203" pitchFamily="34" charset="0"/>
              </a:rPr>
              <a:t>3.To evaluate model accuracy</a:t>
            </a:r>
            <a:r>
              <a:rPr lang="en-US" sz="2000" dirty="0">
                <a:latin typeface="Gill Sans MT" panose="020B0502020104020203" pitchFamily="34" charset="0"/>
              </a:rPr>
              <a:t> and determine the best predictors among the variables in the dataset.</a:t>
            </a:r>
          </a:p>
          <a:p>
            <a:endParaRPr lang="en-IN" dirty="0"/>
          </a:p>
        </p:txBody>
      </p:sp>
    </p:spTree>
    <p:extLst>
      <p:ext uri="{BB962C8B-B14F-4D97-AF65-F5344CB8AC3E}">
        <p14:creationId xmlns:p14="http://schemas.microsoft.com/office/powerpoint/2010/main" val="1915582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357C5E-8559-40CB-B725-76BBF122EA6C}"/>
              </a:ext>
            </a:extLst>
          </p:cNvPr>
          <p:cNvSpPr/>
          <p:nvPr/>
        </p:nvSpPr>
        <p:spPr>
          <a:xfrm>
            <a:off x="5526156" y="1363733"/>
            <a:ext cx="4068418" cy="36940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Gill Sans MT" panose="020B0502020104020203" pitchFamily="34" charset="0"/>
              </a:rPr>
              <a:t>LINEAR REGRESSION</a:t>
            </a:r>
            <a:endParaRPr lang="en-IN" dirty="0">
              <a:latin typeface="Gill Sans MT" panose="020B0502020104020203" pitchFamily="34" charset="0"/>
            </a:endParaRPr>
          </a:p>
        </p:txBody>
      </p:sp>
      <p:sp>
        <p:nvSpPr>
          <p:cNvPr id="4" name="Rectangle: Rounded Corners 3">
            <a:extLst>
              <a:ext uri="{FF2B5EF4-FFF2-40B4-BE49-F238E27FC236}">
                <a16:creationId xmlns:a16="http://schemas.microsoft.com/office/drawing/2014/main" id="{7DA76A3C-2CA1-4648-9E1D-4FFE0C0A6156}"/>
              </a:ext>
            </a:extLst>
          </p:cNvPr>
          <p:cNvSpPr/>
          <p:nvPr/>
        </p:nvSpPr>
        <p:spPr>
          <a:xfrm>
            <a:off x="5526156" y="2036324"/>
            <a:ext cx="4068418" cy="3694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Gill Sans MT" panose="020B0502020104020203" pitchFamily="34" charset="0"/>
              </a:rPr>
              <a:t>KNN</a:t>
            </a:r>
            <a:endParaRPr lang="en-IN" dirty="0">
              <a:latin typeface="Gill Sans MT" panose="020B0502020104020203" pitchFamily="34" charset="0"/>
            </a:endParaRPr>
          </a:p>
        </p:txBody>
      </p:sp>
      <p:sp>
        <p:nvSpPr>
          <p:cNvPr id="5" name="Rectangle: Rounded Corners 4">
            <a:extLst>
              <a:ext uri="{FF2B5EF4-FFF2-40B4-BE49-F238E27FC236}">
                <a16:creationId xmlns:a16="http://schemas.microsoft.com/office/drawing/2014/main" id="{940D1284-8A6A-4C65-A188-4B2F9A0F5C03}"/>
              </a:ext>
            </a:extLst>
          </p:cNvPr>
          <p:cNvSpPr/>
          <p:nvPr/>
        </p:nvSpPr>
        <p:spPr>
          <a:xfrm>
            <a:off x="5526156" y="2749117"/>
            <a:ext cx="4068418" cy="36940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Gill Sans MT" panose="020B0502020104020203" pitchFamily="34" charset="0"/>
              </a:rPr>
              <a:t>SVM</a:t>
            </a:r>
            <a:endParaRPr lang="en-IN" dirty="0">
              <a:latin typeface="Gill Sans MT" panose="020B0502020104020203" pitchFamily="34" charset="0"/>
            </a:endParaRPr>
          </a:p>
        </p:txBody>
      </p:sp>
      <p:sp>
        <p:nvSpPr>
          <p:cNvPr id="6" name="Rectangle: Rounded Corners 5">
            <a:extLst>
              <a:ext uri="{FF2B5EF4-FFF2-40B4-BE49-F238E27FC236}">
                <a16:creationId xmlns:a16="http://schemas.microsoft.com/office/drawing/2014/main" id="{260C6350-B0E2-46CC-A947-BF7FBA9719E4}"/>
              </a:ext>
            </a:extLst>
          </p:cNvPr>
          <p:cNvSpPr/>
          <p:nvPr/>
        </p:nvSpPr>
        <p:spPr>
          <a:xfrm>
            <a:off x="5597659" y="3447597"/>
            <a:ext cx="4068418" cy="36609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Gill Sans MT" panose="020B0502020104020203" pitchFamily="34" charset="0"/>
              </a:rPr>
              <a:t>DECISION TREE</a:t>
            </a:r>
            <a:endParaRPr lang="en-IN" dirty="0">
              <a:latin typeface="Gill Sans MT" panose="020B0502020104020203" pitchFamily="34" charset="0"/>
            </a:endParaRPr>
          </a:p>
        </p:txBody>
      </p:sp>
      <p:sp>
        <p:nvSpPr>
          <p:cNvPr id="7" name="Rectangle: Rounded Corners 6">
            <a:extLst>
              <a:ext uri="{FF2B5EF4-FFF2-40B4-BE49-F238E27FC236}">
                <a16:creationId xmlns:a16="http://schemas.microsoft.com/office/drawing/2014/main" id="{F816DF0F-F1E7-4659-B68F-79A9F37EEAD9}"/>
              </a:ext>
            </a:extLst>
          </p:cNvPr>
          <p:cNvSpPr/>
          <p:nvPr/>
        </p:nvSpPr>
        <p:spPr>
          <a:xfrm>
            <a:off x="5597659" y="4114613"/>
            <a:ext cx="4068418" cy="36609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Gill Sans MT" panose="020B0502020104020203" pitchFamily="34" charset="0"/>
              </a:rPr>
              <a:t>RANDOM FOREST</a:t>
            </a:r>
            <a:endParaRPr lang="en-IN" dirty="0">
              <a:latin typeface="Gill Sans MT" panose="020B0502020104020203" pitchFamily="34" charset="0"/>
            </a:endParaRPr>
          </a:p>
        </p:txBody>
      </p:sp>
      <p:sp>
        <p:nvSpPr>
          <p:cNvPr id="8" name="Rectangle: Rounded Corners 7">
            <a:extLst>
              <a:ext uri="{FF2B5EF4-FFF2-40B4-BE49-F238E27FC236}">
                <a16:creationId xmlns:a16="http://schemas.microsoft.com/office/drawing/2014/main" id="{C09278A4-2096-424E-9690-5993D054ACC7}"/>
              </a:ext>
            </a:extLst>
          </p:cNvPr>
          <p:cNvSpPr/>
          <p:nvPr/>
        </p:nvSpPr>
        <p:spPr>
          <a:xfrm>
            <a:off x="5597659" y="4795739"/>
            <a:ext cx="4068418" cy="36609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Gill Sans MT" panose="020B0502020104020203" pitchFamily="34" charset="0"/>
              </a:rPr>
              <a:t>ADABOOST</a:t>
            </a:r>
            <a:endParaRPr lang="en-IN" dirty="0">
              <a:latin typeface="Gill Sans MT" panose="020B0502020104020203" pitchFamily="34" charset="0"/>
            </a:endParaRPr>
          </a:p>
        </p:txBody>
      </p:sp>
      <p:sp>
        <p:nvSpPr>
          <p:cNvPr id="9" name="Oval 8">
            <a:extLst>
              <a:ext uri="{FF2B5EF4-FFF2-40B4-BE49-F238E27FC236}">
                <a16:creationId xmlns:a16="http://schemas.microsoft.com/office/drawing/2014/main" id="{702FAEF0-7B37-46B0-AEE7-2052B8A57067}"/>
              </a:ext>
            </a:extLst>
          </p:cNvPr>
          <p:cNvSpPr/>
          <p:nvPr/>
        </p:nvSpPr>
        <p:spPr>
          <a:xfrm>
            <a:off x="874643" y="2494395"/>
            <a:ext cx="3132755" cy="1643270"/>
          </a:xfrm>
          <a:prstGeom prst="ellipse">
            <a:avLst/>
          </a:prstGeom>
          <a:solidFill>
            <a:srgbClr val="FF99FF"/>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latin typeface="Gill Sans MT" panose="020B0502020104020203" pitchFamily="34" charset="0"/>
              </a:rPr>
              <a:t>ML ALGORITHMS</a:t>
            </a:r>
            <a:endParaRPr lang="en-IN" sz="2400" dirty="0">
              <a:latin typeface="Gill Sans MT" panose="020B0502020104020203" pitchFamily="34" charset="0"/>
            </a:endParaRPr>
          </a:p>
        </p:txBody>
      </p:sp>
      <p:sp>
        <p:nvSpPr>
          <p:cNvPr id="10" name="Rectangle: Rounded Corners 9">
            <a:extLst>
              <a:ext uri="{FF2B5EF4-FFF2-40B4-BE49-F238E27FC236}">
                <a16:creationId xmlns:a16="http://schemas.microsoft.com/office/drawing/2014/main" id="{DB420DEF-5AD0-44EB-9457-00EFB051B0DC}"/>
              </a:ext>
            </a:extLst>
          </p:cNvPr>
          <p:cNvSpPr/>
          <p:nvPr/>
        </p:nvSpPr>
        <p:spPr>
          <a:xfrm>
            <a:off x="5597659" y="5505394"/>
            <a:ext cx="4068418" cy="366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Gill Sans MT" panose="020B0502020104020203" pitchFamily="34" charset="0"/>
              </a:rPr>
              <a:t>XGBOOST</a:t>
            </a:r>
            <a:endParaRPr lang="en-IN" dirty="0">
              <a:latin typeface="Gill Sans MT" panose="020B0502020104020203" pitchFamily="34" charset="0"/>
            </a:endParaRPr>
          </a:p>
        </p:txBody>
      </p:sp>
      <p:cxnSp>
        <p:nvCxnSpPr>
          <p:cNvPr id="17" name="Straight Arrow Connector 16">
            <a:extLst>
              <a:ext uri="{FF2B5EF4-FFF2-40B4-BE49-F238E27FC236}">
                <a16:creationId xmlns:a16="http://schemas.microsoft.com/office/drawing/2014/main" id="{E254EB07-09EC-45EA-B2A9-2034622683EE}"/>
              </a:ext>
            </a:extLst>
          </p:cNvPr>
          <p:cNvCxnSpPr>
            <a:cxnSpLocks/>
            <a:stCxn id="9" idx="7"/>
            <a:endCxn id="3" idx="1"/>
          </p:cNvCxnSpPr>
          <p:nvPr/>
        </p:nvCxnSpPr>
        <p:spPr>
          <a:xfrm flipV="1">
            <a:off x="3548617" y="1548436"/>
            <a:ext cx="1977539" cy="1186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35B4A9-BF24-4856-A8F0-BC5A677811FC}"/>
              </a:ext>
            </a:extLst>
          </p:cNvPr>
          <p:cNvCxnSpPr>
            <a:cxnSpLocks/>
            <a:endCxn id="4" idx="1"/>
          </p:cNvCxnSpPr>
          <p:nvPr/>
        </p:nvCxnSpPr>
        <p:spPr>
          <a:xfrm flipV="1">
            <a:off x="3816626" y="2221027"/>
            <a:ext cx="1709530" cy="684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6DD4EE-4CAB-4092-B74E-5F30FF85ACB0}"/>
              </a:ext>
            </a:extLst>
          </p:cNvPr>
          <p:cNvCxnSpPr>
            <a:cxnSpLocks/>
            <a:endCxn id="5" idx="1"/>
          </p:cNvCxnSpPr>
          <p:nvPr/>
        </p:nvCxnSpPr>
        <p:spPr>
          <a:xfrm flipV="1">
            <a:off x="3971647" y="2933820"/>
            <a:ext cx="1554509" cy="19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3CC37B1-7546-45FB-A199-022C221ECDF0}"/>
              </a:ext>
            </a:extLst>
          </p:cNvPr>
          <p:cNvCxnSpPr>
            <a:cxnSpLocks/>
            <a:stCxn id="9" idx="6"/>
            <a:endCxn id="6" idx="1"/>
          </p:cNvCxnSpPr>
          <p:nvPr/>
        </p:nvCxnSpPr>
        <p:spPr>
          <a:xfrm>
            <a:off x="4007398" y="3316030"/>
            <a:ext cx="1590261" cy="314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65C3BC-8BDD-412A-97CF-4A8F612F9F5A}"/>
              </a:ext>
            </a:extLst>
          </p:cNvPr>
          <p:cNvCxnSpPr>
            <a:cxnSpLocks/>
            <a:endCxn id="8" idx="1"/>
          </p:cNvCxnSpPr>
          <p:nvPr/>
        </p:nvCxnSpPr>
        <p:spPr>
          <a:xfrm>
            <a:off x="3816626" y="3682501"/>
            <a:ext cx="1781033" cy="1296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005616A-A94C-4097-B2E8-EC48D8F3E20C}"/>
              </a:ext>
            </a:extLst>
          </p:cNvPr>
          <p:cNvCxnSpPr>
            <a:cxnSpLocks/>
            <a:endCxn id="7" idx="1"/>
          </p:cNvCxnSpPr>
          <p:nvPr/>
        </p:nvCxnSpPr>
        <p:spPr>
          <a:xfrm>
            <a:off x="3971647" y="3458558"/>
            <a:ext cx="1626012" cy="83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3DF9DB-EE55-4558-823F-E0BFD341A671}"/>
              </a:ext>
            </a:extLst>
          </p:cNvPr>
          <p:cNvCxnSpPr>
            <a:cxnSpLocks/>
            <a:stCxn id="9" idx="5"/>
            <a:endCxn id="10" idx="1"/>
          </p:cNvCxnSpPr>
          <p:nvPr/>
        </p:nvCxnSpPr>
        <p:spPr>
          <a:xfrm>
            <a:off x="3548617" y="3897014"/>
            <a:ext cx="2049042" cy="179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9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B1665E-6A3C-455B-A75A-4812FD1CE007}"/>
              </a:ext>
            </a:extLst>
          </p:cNvPr>
          <p:cNvSpPr txBox="1"/>
          <p:nvPr/>
        </p:nvSpPr>
        <p:spPr>
          <a:xfrm>
            <a:off x="622850" y="185531"/>
            <a:ext cx="7023652" cy="1261884"/>
          </a:xfrm>
          <a:prstGeom prst="rect">
            <a:avLst/>
          </a:prstGeom>
          <a:noFill/>
        </p:spPr>
        <p:txBody>
          <a:bodyPr wrap="square" rtlCol="0">
            <a:spAutoFit/>
          </a:bodyPr>
          <a:lstStyle/>
          <a:p>
            <a:r>
              <a:rPr lang="en-IN" sz="4000" dirty="0">
                <a:latin typeface="Gill Sans MT" panose="020B0502020104020203" pitchFamily="34" charset="0"/>
              </a:rPr>
              <a:t>60:40 Train-Test Split</a:t>
            </a:r>
            <a:r>
              <a:rPr lang="en-IN" dirty="0"/>
              <a:t> </a:t>
            </a:r>
          </a:p>
          <a:p>
            <a:br>
              <a:rPr lang="en-IN" dirty="0"/>
            </a:br>
            <a:endParaRPr lang="en-IN" dirty="0"/>
          </a:p>
        </p:txBody>
      </p:sp>
      <p:graphicFrame>
        <p:nvGraphicFramePr>
          <p:cNvPr id="4" name="Table 3">
            <a:extLst>
              <a:ext uri="{FF2B5EF4-FFF2-40B4-BE49-F238E27FC236}">
                <a16:creationId xmlns:a16="http://schemas.microsoft.com/office/drawing/2014/main" id="{F58DB251-E2AC-4784-9CBF-0D05FF70CD41}"/>
              </a:ext>
            </a:extLst>
          </p:cNvPr>
          <p:cNvGraphicFramePr>
            <a:graphicFrameLocks noGrp="1"/>
          </p:cNvGraphicFramePr>
          <p:nvPr>
            <p:extLst>
              <p:ext uri="{D42A27DB-BD31-4B8C-83A1-F6EECF244321}">
                <p14:modId xmlns:p14="http://schemas.microsoft.com/office/powerpoint/2010/main" val="705594226"/>
              </p:ext>
            </p:extLst>
          </p:nvPr>
        </p:nvGraphicFramePr>
        <p:xfrm>
          <a:off x="733778" y="1080910"/>
          <a:ext cx="10724445" cy="5241928"/>
        </p:xfrm>
        <a:graphic>
          <a:graphicData uri="http://schemas.openxmlformats.org/drawingml/2006/table">
            <a:tbl>
              <a:tblPr firstRow="1" bandRow="1">
                <a:tableStyleId>{5C22544A-7EE6-4342-B048-85BDC9FD1C3A}</a:tableStyleId>
              </a:tblPr>
              <a:tblGrid>
                <a:gridCol w="3574815">
                  <a:extLst>
                    <a:ext uri="{9D8B030D-6E8A-4147-A177-3AD203B41FA5}">
                      <a16:colId xmlns:a16="http://schemas.microsoft.com/office/drawing/2014/main" val="2712104789"/>
                    </a:ext>
                  </a:extLst>
                </a:gridCol>
                <a:gridCol w="3574815">
                  <a:extLst>
                    <a:ext uri="{9D8B030D-6E8A-4147-A177-3AD203B41FA5}">
                      <a16:colId xmlns:a16="http://schemas.microsoft.com/office/drawing/2014/main" val="2273886962"/>
                    </a:ext>
                  </a:extLst>
                </a:gridCol>
                <a:gridCol w="3574815">
                  <a:extLst>
                    <a:ext uri="{9D8B030D-6E8A-4147-A177-3AD203B41FA5}">
                      <a16:colId xmlns:a16="http://schemas.microsoft.com/office/drawing/2014/main" val="3820377390"/>
                    </a:ext>
                  </a:extLst>
                </a:gridCol>
              </a:tblGrid>
              <a:tr h="655109">
                <a:tc>
                  <a:txBody>
                    <a:bodyPr/>
                    <a:lstStyle/>
                    <a:p>
                      <a:pPr algn="ctr"/>
                      <a:r>
                        <a:rPr lang="en-US" dirty="0"/>
                        <a:t>Algorithm</a:t>
                      </a:r>
                      <a:endParaRPr lang="en-IN" dirty="0"/>
                    </a:p>
                  </a:txBody>
                  <a:tcPr/>
                </a:tc>
                <a:tc>
                  <a:txBody>
                    <a:bodyPr/>
                    <a:lstStyle/>
                    <a:p>
                      <a:pPr algn="ctr"/>
                      <a:r>
                        <a:rPr lang="en-US" dirty="0"/>
                        <a:t>MAE</a:t>
                      </a:r>
                      <a:endParaRPr lang="en-IN" dirty="0"/>
                    </a:p>
                  </a:txBody>
                  <a:tcPr/>
                </a:tc>
                <a:tc>
                  <a:txBody>
                    <a:bodyPr/>
                    <a:lstStyle/>
                    <a:p>
                      <a:pPr algn="ctr"/>
                      <a:r>
                        <a:rPr lang="en-US" dirty="0"/>
                        <a:t>R2_score</a:t>
                      </a:r>
                      <a:endParaRPr lang="en-IN" dirty="0"/>
                    </a:p>
                  </a:txBody>
                  <a:tcPr/>
                </a:tc>
                <a:extLst>
                  <a:ext uri="{0D108BD9-81ED-4DB2-BD59-A6C34878D82A}">
                    <a16:rowId xmlns:a16="http://schemas.microsoft.com/office/drawing/2014/main" val="431161688"/>
                  </a:ext>
                </a:extLst>
              </a:tr>
              <a:tr h="655109">
                <a:tc>
                  <a:txBody>
                    <a:bodyPr/>
                    <a:lstStyle/>
                    <a:p>
                      <a:r>
                        <a:rPr lang="en-US" dirty="0"/>
                        <a:t>Linear Regression</a:t>
                      </a:r>
                      <a:endParaRPr lang="en-IN" dirty="0"/>
                    </a:p>
                  </a:txBody>
                  <a:tcPr/>
                </a:tc>
                <a:tc>
                  <a:txBody>
                    <a:bodyPr/>
                    <a:lstStyle/>
                    <a:p>
                      <a:r>
                        <a:rPr lang="en-IN" sz="1800" kern="1200" dirty="0">
                          <a:solidFill>
                            <a:schemeClr val="dk1"/>
                          </a:solidFill>
                          <a:effectLst/>
                          <a:latin typeface="+mn-lt"/>
                          <a:ea typeface="+mn-ea"/>
                          <a:cs typeface="+mn-cs"/>
                        </a:rPr>
                        <a:t>1.530</a:t>
                      </a:r>
                      <a:endParaRPr lang="en-IN" dirty="0"/>
                    </a:p>
                  </a:txBody>
                  <a:tcPr/>
                </a:tc>
                <a:tc>
                  <a:txBody>
                    <a:bodyPr/>
                    <a:lstStyle/>
                    <a:p>
                      <a:r>
                        <a:rPr lang="en-IN" sz="1800" kern="1200" dirty="0">
                          <a:solidFill>
                            <a:schemeClr val="dk1"/>
                          </a:solidFill>
                          <a:effectLst/>
                          <a:latin typeface="+mn-lt"/>
                          <a:ea typeface="+mn-ea"/>
                          <a:cs typeface="+mn-cs"/>
                        </a:rPr>
                        <a:t>0.072</a:t>
                      </a:r>
                      <a:endParaRPr lang="en-IN" dirty="0"/>
                    </a:p>
                  </a:txBody>
                  <a:tcPr/>
                </a:tc>
                <a:extLst>
                  <a:ext uri="{0D108BD9-81ED-4DB2-BD59-A6C34878D82A}">
                    <a16:rowId xmlns:a16="http://schemas.microsoft.com/office/drawing/2014/main" val="1834067544"/>
                  </a:ext>
                </a:extLst>
              </a:tr>
              <a:tr h="655109">
                <a:tc>
                  <a:txBody>
                    <a:bodyPr/>
                    <a:lstStyle/>
                    <a:p>
                      <a:r>
                        <a:rPr lang="en-US" dirty="0"/>
                        <a:t>KNN</a:t>
                      </a:r>
                      <a:endParaRPr lang="en-IN" dirty="0"/>
                    </a:p>
                  </a:txBody>
                  <a:tcPr/>
                </a:tc>
                <a:tc>
                  <a:txBody>
                    <a:bodyPr/>
                    <a:lstStyle/>
                    <a:p>
                      <a:r>
                        <a:rPr lang="en-IN" sz="1800" kern="1200" dirty="0">
                          <a:solidFill>
                            <a:schemeClr val="dk1"/>
                          </a:solidFill>
                          <a:effectLst/>
                          <a:latin typeface="+mn-lt"/>
                          <a:ea typeface="+mn-ea"/>
                          <a:cs typeface="+mn-cs"/>
                        </a:rPr>
                        <a:t>1.622</a:t>
                      </a:r>
                      <a:endParaRPr lang="en-IN" dirty="0"/>
                    </a:p>
                  </a:txBody>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.037</a:t>
                      </a:r>
                      <a:endParaRPr lang="en-IN" dirty="0"/>
                    </a:p>
                  </a:txBody>
                  <a:tcPr/>
                </a:tc>
                <a:extLst>
                  <a:ext uri="{0D108BD9-81ED-4DB2-BD59-A6C34878D82A}">
                    <a16:rowId xmlns:a16="http://schemas.microsoft.com/office/drawing/2014/main" val="1851160214"/>
                  </a:ext>
                </a:extLst>
              </a:tr>
              <a:tr h="655109">
                <a:tc>
                  <a:txBody>
                    <a:bodyPr/>
                    <a:lstStyle/>
                    <a:p>
                      <a:r>
                        <a:rPr lang="en-US" dirty="0"/>
                        <a:t>SVM</a:t>
                      </a:r>
                      <a:endParaRPr lang="en-IN" dirty="0"/>
                    </a:p>
                  </a:txBody>
                  <a:tcPr/>
                </a:tc>
                <a:tc>
                  <a:txBody>
                    <a:bodyPr/>
                    <a:lstStyle/>
                    <a:p>
                      <a:r>
                        <a:rPr lang="en-IN" sz="1800" kern="1200" dirty="0">
                          <a:solidFill>
                            <a:schemeClr val="dk1"/>
                          </a:solidFill>
                          <a:effectLst/>
                          <a:latin typeface="+mn-lt"/>
                          <a:ea typeface="+mn-ea"/>
                          <a:cs typeface="+mn-cs"/>
                        </a:rPr>
                        <a:t>1.659</a:t>
                      </a:r>
                      <a:endParaRPr lang="en-IN" dirty="0"/>
                    </a:p>
                  </a:txBody>
                  <a:tcPr/>
                </a:tc>
                <a:tc>
                  <a:txBody>
                    <a:bodyPr/>
                    <a:lstStyle/>
                    <a:p>
                      <a:r>
                        <a:rPr lang="en-US" sz="1800" kern="1200" dirty="0">
                          <a:solidFill>
                            <a:schemeClr val="dk1"/>
                          </a:solidFill>
                          <a:effectLst/>
                          <a:latin typeface="+mn-lt"/>
                          <a:ea typeface="+mn-ea"/>
                          <a:cs typeface="+mn-cs"/>
                        </a:rPr>
                        <a:t>-</a:t>
                      </a:r>
                      <a:r>
                        <a:rPr lang="en-IN" sz="1800" kern="1200" dirty="0">
                          <a:solidFill>
                            <a:schemeClr val="dk1"/>
                          </a:solidFill>
                          <a:effectLst/>
                          <a:latin typeface="+mn-lt"/>
                          <a:ea typeface="+mn-ea"/>
                          <a:cs typeface="+mn-cs"/>
                        </a:rPr>
                        <a:t>0.063</a:t>
                      </a:r>
                      <a:endParaRPr lang="en-IN" dirty="0"/>
                    </a:p>
                  </a:txBody>
                  <a:tcPr/>
                </a:tc>
                <a:extLst>
                  <a:ext uri="{0D108BD9-81ED-4DB2-BD59-A6C34878D82A}">
                    <a16:rowId xmlns:a16="http://schemas.microsoft.com/office/drawing/2014/main" val="1410754119"/>
                  </a:ext>
                </a:extLst>
              </a:tr>
              <a:tr h="656165">
                <a:tc>
                  <a:txBody>
                    <a:bodyPr/>
                    <a:lstStyle/>
                    <a:p>
                      <a:r>
                        <a:rPr lang="en-US" dirty="0"/>
                        <a:t>Decision Tree</a:t>
                      </a:r>
                      <a:endParaRPr lang="en-IN" dirty="0"/>
                    </a:p>
                  </a:txBody>
                  <a:tcPr/>
                </a:tc>
                <a:tc>
                  <a:txBody>
                    <a:bodyPr/>
                    <a:lstStyle/>
                    <a:p>
                      <a:r>
                        <a:rPr lang="en-IN" sz="1800" kern="1200" dirty="0">
                          <a:solidFill>
                            <a:schemeClr val="dk1"/>
                          </a:solidFill>
                          <a:effectLst/>
                          <a:latin typeface="+mn-lt"/>
                          <a:ea typeface="+mn-ea"/>
                          <a:cs typeface="+mn-cs"/>
                        </a:rPr>
                        <a:t>1.591</a:t>
                      </a:r>
                      <a:endParaRPr lang="en-IN" dirty="0"/>
                    </a:p>
                  </a:txBody>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.014</a:t>
                      </a:r>
                      <a:endParaRPr lang="en-IN" dirty="0"/>
                    </a:p>
                  </a:txBody>
                  <a:tcPr/>
                </a:tc>
                <a:extLst>
                  <a:ext uri="{0D108BD9-81ED-4DB2-BD59-A6C34878D82A}">
                    <a16:rowId xmlns:a16="http://schemas.microsoft.com/office/drawing/2014/main" val="557369792"/>
                  </a:ext>
                </a:extLst>
              </a:tr>
              <a:tr h="655109">
                <a:tc>
                  <a:txBody>
                    <a:bodyPr/>
                    <a:lstStyle/>
                    <a:p>
                      <a:r>
                        <a:rPr lang="en-US" dirty="0"/>
                        <a:t>Random Forest</a:t>
                      </a:r>
                      <a:endParaRPr lang="en-IN" dirty="0"/>
                    </a:p>
                  </a:txBody>
                  <a:tcPr/>
                </a:tc>
                <a:tc>
                  <a:txBody>
                    <a:bodyPr/>
                    <a:lstStyle/>
                    <a:p>
                      <a:r>
                        <a:rPr lang="en-US" sz="1800" kern="1200" dirty="0">
                          <a:solidFill>
                            <a:schemeClr val="dk1"/>
                          </a:solidFill>
                          <a:effectLst/>
                          <a:latin typeface="+mn-lt"/>
                          <a:ea typeface="+mn-ea"/>
                          <a:cs typeface="+mn-cs"/>
                        </a:rPr>
                        <a:t>2</a:t>
                      </a:r>
                      <a:r>
                        <a:rPr lang="en-IN" sz="1800" kern="1200" dirty="0">
                          <a:solidFill>
                            <a:schemeClr val="dk1"/>
                          </a:solidFill>
                          <a:effectLst/>
                          <a:latin typeface="+mn-lt"/>
                          <a:ea typeface="+mn-ea"/>
                          <a:cs typeface="+mn-cs"/>
                        </a:rPr>
                        <a:t>.047</a:t>
                      </a:r>
                      <a:endParaRPr lang="en-IN" dirty="0"/>
                    </a:p>
                  </a:txBody>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.204</a:t>
                      </a:r>
                      <a:endParaRPr lang="en-IN" dirty="0"/>
                    </a:p>
                  </a:txBody>
                  <a:tcPr/>
                </a:tc>
                <a:extLst>
                  <a:ext uri="{0D108BD9-81ED-4DB2-BD59-A6C34878D82A}">
                    <a16:rowId xmlns:a16="http://schemas.microsoft.com/office/drawing/2014/main" val="1088426311"/>
                  </a:ext>
                </a:extLst>
              </a:tr>
              <a:tr h="655109">
                <a:tc>
                  <a:txBody>
                    <a:bodyPr/>
                    <a:lstStyle/>
                    <a:p>
                      <a:r>
                        <a:rPr lang="en-US" dirty="0"/>
                        <a:t>AdaBoost</a:t>
                      </a:r>
                      <a:endParaRPr lang="en-IN" dirty="0"/>
                    </a:p>
                  </a:txBody>
                  <a:tcPr/>
                </a:tc>
                <a:tc>
                  <a:txBody>
                    <a:bodyPr/>
                    <a:lstStyle/>
                    <a:p>
                      <a:r>
                        <a:rPr lang="en-IN" sz="1800" kern="1200" dirty="0">
                          <a:solidFill>
                            <a:schemeClr val="dk1"/>
                          </a:solidFill>
                          <a:effectLst/>
                          <a:latin typeface="+mn-lt"/>
                          <a:ea typeface="+mn-ea"/>
                          <a:cs typeface="+mn-cs"/>
                        </a:rPr>
                        <a:t>1.461</a:t>
                      </a:r>
                      <a:endParaRPr lang="en-IN" dirty="0"/>
                    </a:p>
                  </a:txBody>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.098</a:t>
                      </a:r>
                      <a:endParaRPr lang="en-IN" dirty="0"/>
                    </a:p>
                  </a:txBody>
                  <a:tcPr/>
                </a:tc>
                <a:extLst>
                  <a:ext uri="{0D108BD9-81ED-4DB2-BD59-A6C34878D82A}">
                    <a16:rowId xmlns:a16="http://schemas.microsoft.com/office/drawing/2014/main" val="3700070085"/>
                  </a:ext>
                </a:extLst>
              </a:tr>
              <a:tr h="655109">
                <a:tc>
                  <a:txBody>
                    <a:bodyPr/>
                    <a:lstStyle/>
                    <a:p>
                      <a:r>
                        <a:rPr lang="en-US" dirty="0"/>
                        <a:t>XGBoost</a:t>
                      </a:r>
                      <a:endParaRPr lang="en-IN" dirty="0"/>
                    </a:p>
                  </a:txBody>
                  <a:tcPr/>
                </a:tc>
                <a:tc>
                  <a:txBody>
                    <a:bodyPr/>
                    <a:lstStyle/>
                    <a:p>
                      <a:r>
                        <a:rPr lang="en-IN" sz="1800" kern="1200" dirty="0">
                          <a:solidFill>
                            <a:schemeClr val="dk1"/>
                          </a:solidFill>
                          <a:effectLst/>
                          <a:latin typeface="+mn-lt"/>
                          <a:ea typeface="+mn-ea"/>
                          <a:cs typeface="+mn-cs"/>
                        </a:rPr>
                        <a:t>1.398</a:t>
                      </a:r>
                      <a:endParaRPr lang="en-IN" dirty="0"/>
                    </a:p>
                  </a:txBody>
                  <a:tcPr>
                    <a:solidFill>
                      <a:schemeClr val="accent4">
                        <a:lumMod val="60000"/>
                        <a:lumOff val="40000"/>
                      </a:schemeClr>
                    </a:solidFill>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.272</a:t>
                      </a:r>
                      <a:endParaRPr lang="en-IN" dirty="0"/>
                    </a:p>
                  </a:txBody>
                  <a:tcPr>
                    <a:solidFill>
                      <a:schemeClr val="accent4">
                        <a:lumMod val="60000"/>
                        <a:lumOff val="40000"/>
                      </a:schemeClr>
                    </a:solidFill>
                  </a:tcPr>
                </a:tc>
                <a:extLst>
                  <a:ext uri="{0D108BD9-81ED-4DB2-BD59-A6C34878D82A}">
                    <a16:rowId xmlns:a16="http://schemas.microsoft.com/office/drawing/2014/main" val="3282390743"/>
                  </a:ext>
                </a:extLst>
              </a:tr>
            </a:tbl>
          </a:graphicData>
        </a:graphic>
      </p:graphicFrame>
    </p:spTree>
    <p:extLst>
      <p:ext uri="{BB962C8B-B14F-4D97-AF65-F5344CB8AC3E}">
        <p14:creationId xmlns:p14="http://schemas.microsoft.com/office/powerpoint/2010/main" val="167006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C901-21D3-44BB-BACD-AE03EF3786EE}"/>
              </a:ext>
            </a:extLst>
          </p:cNvPr>
          <p:cNvSpPr txBox="1"/>
          <p:nvPr/>
        </p:nvSpPr>
        <p:spPr>
          <a:xfrm>
            <a:off x="689109" y="159026"/>
            <a:ext cx="6692348" cy="1261884"/>
          </a:xfrm>
          <a:prstGeom prst="rect">
            <a:avLst/>
          </a:prstGeom>
          <a:noFill/>
        </p:spPr>
        <p:txBody>
          <a:bodyPr wrap="square" rtlCol="0">
            <a:spAutoFit/>
          </a:bodyPr>
          <a:lstStyle/>
          <a:p>
            <a:r>
              <a:rPr lang="en-IN" sz="4000" dirty="0">
                <a:latin typeface="Gill Sans MT" panose="020B0502020104020203" pitchFamily="34" charset="0"/>
              </a:rPr>
              <a:t>70:30 Train-Test Split</a:t>
            </a:r>
            <a:r>
              <a:rPr lang="en-IN" dirty="0"/>
              <a:t> </a:t>
            </a:r>
          </a:p>
          <a:p>
            <a:br>
              <a:rPr lang="en-IN" dirty="0"/>
            </a:br>
            <a:endParaRPr lang="en-IN" dirty="0"/>
          </a:p>
        </p:txBody>
      </p:sp>
      <p:graphicFrame>
        <p:nvGraphicFramePr>
          <p:cNvPr id="3" name="Table 2">
            <a:extLst>
              <a:ext uri="{FF2B5EF4-FFF2-40B4-BE49-F238E27FC236}">
                <a16:creationId xmlns:a16="http://schemas.microsoft.com/office/drawing/2014/main" id="{C0637F1E-8337-4B6C-A1E0-A19B7778563A}"/>
              </a:ext>
            </a:extLst>
          </p:cNvPr>
          <p:cNvGraphicFramePr>
            <a:graphicFrameLocks noGrp="1"/>
          </p:cNvGraphicFramePr>
          <p:nvPr>
            <p:extLst>
              <p:ext uri="{D42A27DB-BD31-4B8C-83A1-F6EECF244321}">
                <p14:modId xmlns:p14="http://schemas.microsoft.com/office/powerpoint/2010/main" val="4087715451"/>
              </p:ext>
            </p:extLst>
          </p:nvPr>
        </p:nvGraphicFramePr>
        <p:xfrm>
          <a:off x="689109" y="968022"/>
          <a:ext cx="10813782" cy="5229576"/>
        </p:xfrm>
        <a:graphic>
          <a:graphicData uri="http://schemas.openxmlformats.org/drawingml/2006/table">
            <a:tbl>
              <a:tblPr firstRow="1" bandRow="1">
                <a:tableStyleId>{5C22544A-7EE6-4342-B048-85BDC9FD1C3A}</a:tableStyleId>
              </a:tblPr>
              <a:tblGrid>
                <a:gridCol w="3604594">
                  <a:extLst>
                    <a:ext uri="{9D8B030D-6E8A-4147-A177-3AD203B41FA5}">
                      <a16:colId xmlns:a16="http://schemas.microsoft.com/office/drawing/2014/main" val="3934904773"/>
                    </a:ext>
                  </a:extLst>
                </a:gridCol>
                <a:gridCol w="3604594">
                  <a:extLst>
                    <a:ext uri="{9D8B030D-6E8A-4147-A177-3AD203B41FA5}">
                      <a16:colId xmlns:a16="http://schemas.microsoft.com/office/drawing/2014/main" val="109448797"/>
                    </a:ext>
                  </a:extLst>
                </a:gridCol>
                <a:gridCol w="3604594">
                  <a:extLst>
                    <a:ext uri="{9D8B030D-6E8A-4147-A177-3AD203B41FA5}">
                      <a16:colId xmlns:a16="http://schemas.microsoft.com/office/drawing/2014/main" val="2713105904"/>
                    </a:ext>
                  </a:extLst>
                </a:gridCol>
              </a:tblGrid>
              <a:tr h="6536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Algorithm</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MAE</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R2_score</a:t>
                      </a:r>
                      <a:endParaRPr lang="en-IN" dirty="0"/>
                    </a:p>
                    <a:p>
                      <a:endParaRPr lang="en-IN" dirty="0"/>
                    </a:p>
                  </a:txBody>
                  <a:tcPr/>
                </a:tc>
                <a:extLst>
                  <a:ext uri="{0D108BD9-81ED-4DB2-BD59-A6C34878D82A}">
                    <a16:rowId xmlns:a16="http://schemas.microsoft.com/office/drawing/2014/main" val="1203642343"/>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endParaRPr lang="en-IN" dirty="0"/>
                    </a:p>
                    <a:p>
                      <a:endParaRPr lang="en-IN" dirty="0"/>
                    </a:p>
                  </a:txBody>
                  <a:tcPr/>
                </a:tc>
                <a:tc>
                  <a:txBody>
                    <a:bodyPr/>
                    <a:lstStyle/>
                    <a:p>
                      <a:r>
                        <a:rPr lang="en-IN" sz="1800" kern="1200" dirty="0">
                          <a:solidFill>
                            <a:schemeClr val="dk1"/>
                          </a:solidFill>
                          <a:effectLst/>
                          <a:latin typeface="+mn-lt"/>
                          <a:ea typeface="+mn-ea"/>
                          <a:cs typeface="+mn-cs"/>
                        </a:rPr>
                        <a:t>1.345</a:t>
                      </a:r>
                      <a:endParaRPr lang="en-IN" dirty="0"/>
                    </a:p>
                  </a:txBody>
                  <a:tcPr/>
                </a:tc>
                <a:tc>
                  <a:txBody>
                    <a:bodyPr/>
                    <a:lstStyle/>
                    <a:p>
                      <a:r>
                        <a:rPr lang="en-IN" sz="1800" kern="1200" dirty="0">
                          <a:solidFill>
                            <a:schemeClr val="dk1"/>
                          </a:solidFill>
                          <a:effectLst/>
                          <a:latin typeface="+mn-lt"/>
                          <a:ea typeface="+mn-ea"/>
                          <a:cs typeface="+mn-cs"/>
                        </a:rPr>
                        <a:t>0.150</a:t>
                      </a:r>
                      <a:endParaRPr lang="en-IN" dirty="0"/>
                    </a:p>
                  </a:txBody>
                  <a:tcPr/>
                </a:tc>
                <a:extLst>
                  <a:ext uri="{0D108BD9-81ED-4DB2-BD59-A6C34878D82A}">
                    <a16:rowId xmlns:a16="http://schemas.microsoft.com/office/drawing/2014/main" val="1226537488"/>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endParaRPr lang="en-IN" dirty="0"/>
                    </a:p>
                    <a:p>
                      <a:endParaRPr lang="en-IN" dirty="0"/>
                    </a:p>
                  </a:txBody>
                  <a:tcPr/>
                </a:tc>
                <a:tc>
                  <a:txBody>
                    <a:bodyPr/>
                    <a:lstStyle/>
                    <a:p>
                      <a:r>
                        <a:rPr lang="en-IN" sz="1800" kern="1200" dirty="0">
                          <a:solidFill>
                            <a:schemeClr val="dk1"/>
                          </a:solidFill>
                          <a:effectLst/>
                          <a:latin typeface="+mn-lt"/>
                          <a:ea typeface="+mn-ea"/>
                          <a:cs typeface="+mn-cs"/>
                        </a:rPr>
                        <a:t>1.520</a:t>
                      </a:r>
                      <a:endParaRPr lang="en-IN" dirty="0"/>
                    </a:p>
                  </a:txBody>
                  <a:tcPr/>
                </a:tc>
                <a:tc>
                  <a:txBody>
                    <a:bodyPr/>
                    <a:lstStyle/>
                    <a:p>
                      <a:r>
                        <a:rPr lang="en-IN" sz="1800" kern="1200" dirty="0">
                          <a:solidFill>
                            <a:schemeClr val="dk1"/>
                          </a:solidFill>
                          <a:effectLst/>
                          <a:latin typeface="+mn-lt"/>
                          <a:ea typeface="+mn-ea"/>
                          <a:cs typeface="+mn-cs"/>
                        </a:rPr>
                        <a:t>0.035</a:t>
                      </a:r>
                      <a:endParaRPr lang="en-IN" dirty="0"/>
                    </a:p>
                  </a:txBody>
                  <a:tcPr/>
                </a:tc>
                <a:extLst>
                  <a:ext uri="{0D108BD9-81ED-4DB2-BD59-A6C34878D82A}">
                    <a16:rowId xmlns:a16="http://schemas.microsoft.com/office/drawing/2014/main" val="2986865814"/>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IN" sz="1800" kern="1200" dirty="0">
                          <a:solidFill>
                            <a:schemeClr val="dk1"/>
                          </a:solidFill>
                          <a:effectLst/>
                          <a:latin typeface="+mn-lt"/>
                          <a:ea typeface="+mn-ea"/>
                          <a:cs typeface="+mn-cs"/>
                        </a:rPr>
                        <a:t>1.401</a:t>
                      </a:r>
                      <a:endParaRPr lang="en-IN" dirty="0"/>
                    </a:p>
                  </a:txBody>
                  <a:tcPr/>
                </a:tc>
                <a:tc>
                  <a:txBody>
                    <a:bodyPr/>
                    <a:lstStyle/>
                    <a:p>
                      <a:r>
                        <a:rPr lang="en-IN" sz="1800" kern="1200" dirty="0">
                          <a:solidFill>
                            <a:schemeClr val="dk1"/>
                          </a:solidFill>
                          <a:effectLst/>
                          <a:latin typeface="+mn-lt"/>
                          <a:ea typeface="+mn-ea"/>
                          <a:cs typeface="+mn-cs"/>
                        </a:rPr>
                        <a:t>0.118</a:t>
                      </a:r>
                      <a:endParaRPr lang="en-IN" dirty="0"/>
                    </a:p>
                  </a:txBody>
                  <a:tcPr/>
                </a:tc>
                <a:extLst>
                  <a:ext uri="{0D108BD9-81ED-4DB2-BD59-A6C34878D82A}">
                    <a16:rowId xmlns:a16="http://schemas.microsoft.com/office/drawing/2014/main" val="2793834406"/>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IN" sz="1800" kern="1200" dirty="0">
                          <a:solidFill>
                            <a:schemeClr val="dk1"/>
                          </a:solidFill>
                          <a:effectLst/>
                          <a:latin typeface="+mn-lt"/>
                          <a:ea typeface="+mn-ea"/>
                          <a:cs typeface="+mn-cs"/>
                        </a:rPr>
                        <a:t>1.307</a:t>
                      </a:r>
                      <a:endParaRPr lang="en-IN" dirty="0"/>
                    </a:p>
                  </a:txBody>
                  <a:tcPr/>
                </a:tc>
                <a:tc>
                  <a:txBody>
                    <a:bodyPr/>
                    <a:lstStyle/>
                    <a:p>
                      <a:r>
                        <a:rPr lang="en-IN" sz="1800" kern="1200" dirty="0">
                          <a:solidFill>
                            <a:schemeClr val="dk1"/>
                          </a:solidFill>
                          <a:effectLst/>
                          <a:latin typeface="+mn-lt"/>
                          <a:ea typeface="+mn-ea"/>
                          <a:cs typeface="+mn-cs"/>
                        </a:rPr>
                        <a:t>0.147</a:t>
                      </a:r>
                      <a:endParaRPr lang="en-IN" dirty="0"/>
                    </a:p>
                  </a:txBody>
                  <a:tcPr/>
                </a:tc>
                <a:extLst>
                  <a:ext uri="{0D108BD9-81ED-4DB2-BD59-A6C34878D82A}">
                    <a16:rowId xmlns:a16="http://schemas.microsoft.com/office/drawing/2014/main" val="136022736"/>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US" sz="1800" kern="1200" dirty="0">
                          <a:solidFill>
                            <a:schemeClr val="dk1"/>
                          </a:solidFill>
                          <a:effectLst/>
                          <a:latin typeface="+mn-lt"/>
                          <a:ea typeface="+mn-ea"/>
                          <a:cs typeface="+mn-cs"/>
                        </a:rPr>
                        <a:t>2</a:t>
                      </a:r>
                      <a:r>
                        <a:rPr lang="en-IN" sz="1800" kern="1200" dirty="0">
                          <a:solidFill>
                            <a:schemeClr val="dk1"/>
                          </a:solidFill>
                          <a:effectLst/>
                          <a:latin typeface="+mn-lt"/>
                          <a:ea typeface="+mn-ea"/>
                          <a:cs typeface="+mn-cs"/>
                        </a:rPr>
                        <a:t>.759</a:t>
                      </a:r>
                      <a:endParaRPr lang="en-IN" dirty="0"/>
                    </a:p>
                  </a:txBody>
                  <a:tcPr/>
                </a:tc>
                <a:tc>
                  <a:txBody>
                    <a:bodyPr/>
                    <a:lstStyle/>
                    <a:p>
                      <a:r>
                        <a:rPr lang="en-IN" sz="1800" kern="1200" dirty="0">
                          <a:solidFill>
                            <a:schemeClr val="dk1"/>
                          </a:solidFill>
                          <a:effectLst/>
                          <a:latin typeface="+mn-lt"/>
                          <a:ea typeface="+mn-ea"/>
                          <a:cs typeface="+mn-cs"/>
                        </a:rPr>
                        <a:t>0.273</a:t>
                      </a:r>
                      <a:endParaRPr lang="en-IN" dirty="0"/>
                    </a:p>
                  </a:txBody>
                  <a:tcPr/>
                </a:tc>
                <a:extLst>
                  <a:ext uri="{0D108BD9-81ED-4DB2-BD59-A6C34878D82A}">
                    <a16:rowId xmlns:a16="http://schemas.microsoft.com/office/drawing/2014/main" val="2640101104"/>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IN" sz="1800" kern="1200" dirty="0">
                          <a:solidFill>
                            <a:schemeClr val="dk1"/>
                          </a:solidFill>
                          <a:effectLst/>
                          <a:latin typeface="+mn-lt"/>
                          <a:ea typeface="+mn-ea"/>
                          <a:cs typeface="+mn-cs"/>
                        </a:rPr>
                        <a:t>0.975</a:t>
                      </a:r>
                      <a:endParaRPr lang="en-IN" dirty="0"/>
                    </a:p>
                  </a:txBody>
                  <a:tcPr>
                    <a:solidFill>
                      <a:schemeClr val="accent4">
                        <a:lumMod val="60000"/>
                        <a:lumOff val="40000"/>
                      </a:schemeClr>
                    </a:solidFill>
                  </a:tcPr>
                </a:tc>
                <a:tc>
                  <a:txBody>
                    <a:bodyPr/>
                    <a:lstStyle/>
                    <a:p>
                      <a:r>
                        <a:rPr lang="en-IN" sz="1800" kern="1200" dirty="0">
                          <a:solidFill>
                            <a:schemeClr val="dk1"/>
                          </a:solidFill>
                          <a:effectLst/>
                          <a:latin typeface="+mn-lt"/>
                          <a:ea typeface="+mn-ea"/>
                          <a:cs typeface="+mn-cs"/>
                        </a:rPr>
                        <a:t>0.429</a:t>
                      </a:r>
                      <a:endParaRPr lang="en-IN" dirty="0"/>
                    </a:p>
                  </a:txBody>
                  <a:tcPr>
                    <a:solidFill>
                      <a:schemeClr val="accent4">
                        <a:lumMod val="60000"/>
                        <a:lumOff val="40000"/>
                      </a:schemeClr>
                    </a:solidFill>
                  </a:tcPr>
                </a:tc>
                <a:extLst>
                  <a:ext uri="{0D108BD9-81ED-4DB2-BD59-A6C34878D82A}">
                    <a16:rowId xmlns:a16="http://schemas.microsoft.com/office/drawing/2014/main" val="1257996623"/>
                  </a:ext>
                </a:extLst>
              </a:tr>
              <a:tr h="653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IN" sz="1800" kern="1200" dirty="0">
                          <a:solidFill>
                            <a:schemeClr val="dk1"/>
                          </a:solidFill>
                          <a:effectLst/>
                          <a:latin typeface="+mn-lt"/>
                          <a:ea typeface="+mn-ea"/>
                          <a:cs typeface="+mn-cs"/>
                        </a:rPr>
                        <a:t>1.258</a:t>
                      </a:r>
                      <a:endParaRPr lang="en-IN" dirty="0"/>
                    </a:p>
                  </a:txBody>
                  <a:tcPr/>
                </a:tc>
                <a:tc>
                  <a:txBody>
                    <a:bodyPr/>
                    <a:lstStyle/>
                    <a:p>
                      <a:r>
                        <a:rPr lang="en-IN" sz="1800" kern="1200" dirty="0">
                          <a:solidFill>
                            <a:schemeClr val="dk1"/>
                          </a:solidFill>
                          <a:effectLst/>
                          <a:latin typeface="+mn-lt"/>
                          <a:ea typeface="+mn-ea"/>
                          <a:cs typeface="+mn-cs"/>
                        </a:rPr>
                        <a:t>0.283</a:t>
                      </a:r>
                      <a:endParaRPr lang="en-IN" dirty="0"/>
                    </a:p>
                  </a:txBody>
                  <a:tcPr/>
                </a:tc>
                <a:extLst>
                  <a:ext uri="{0D108BD9-81ED-4DB2-BD59-A6C34878D82A}">
                    <a16:rowId xmlns:a16="http://schemas.microsoft.com/office/drawing/2014/main" val="3876796087"/>
                  </a:ext>
                </a:extLst>
              </a:tr>
            </a:tbl>
          </a:graphicData>
        </a:graphic>
      </p:graphicFrame>
    </p:spTree>
    <p:extLst>
      <p:ext uri="{BB962C8B-B14F-4D97-AF65-F5344CB8AC3E}">
        <p14:creationId xmlns:p14="http://schemas.microsoft.com/office/powerpoint/2010/main" val="121705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274F1-C470-4AD3-97FD-758B8C8CC07F}"/>
              </a:ext>
            </a:extLst>
          </p:cNvPr>
          <p:cNvSpPr txBox="1"/>
          <p:nvPr/>
        </p:nvSpPr>
        <p:spPr>
          <a:xfrm>
            <a:off x="574260" y="228519"/>
            <a:ext cx="7792279" cy="1538883"/>
          </a:xfrm>
          <a:prstGeom prst="rect">
            <a:avLst/>
          </a:prstGeom>
          <a:noFill/>
        </p:spPr>
        <p:txBody>
          <a:bodyPr wrap="square" rtlCol="0">
            <a:spAutoFit/>
          </a:bodyPr>
          <a:lstStyle/>
          <a:p>
            <a:r>
              <a:rPr lang="en-IN" sz="4000" dirty="0">
                <a:latin typeface="Gill Sans MT" panose="020B0502020104020203" pitchFamily="34" charset="0"/>
              </a:rPr>
              <a:t>75:25 Train-Test Split </a:t>
            </a:r>
          </a:p>
          <a:p>
            <a:br>
              <a:rPr lang="en-IN" dirty="0">
                <a:latin typeface="Gill Sans MT" panose="020B0502020104020203" pitchFamily="34" charset="0"/>
              </a:rPr>
            </a:br>
            <a:endParaRPr lang="en-IN" dirty="0">
              <a:latin typeface="Gill Sans MT" panose="020B0502020104020203" pitchFamily="34" charset="0"/>
            </a:endParaRPr>
          </a:p>
          <a:p>
            <a:endParaRPr lang="en-IN" dirty="0"/>
          </a:p>
        </p:txBody>
      </p:sp>
      <p:graphicFrame>
        <p:nvGraphicFramePr>
          <p:cNvPr id="2" name="Table 1">
            <a:extLst>
              <a:ext uri="{FF2B5EF4-FFF2-40B4-BE49-F238E27FC236}">
                <a16:creationId xmlns:a16="http://schemas.microsoft.com/office/drawing/2014/main" id="{0361FA2A-0A1C-4002-BFDF-28A2F2F4E0CE}"/>
              </a:ext>
            </a:extLst>
          </p:cNvPr>
          <p:cNvGraphicFramePr>
            <a:graphicFrameLocks noGrp="1"/>
          </p:cNvGraphicFramePr>
          <p:nvPr>
            <p:extLst>
              <p:ext uri="{D42A27DB-BD31-4B8C-83A1-F6EECF244321}">
                <p14:modId xmlns:p14="http://schemas.microsoft.com/office/powerpoint/2010/main" val="1904772190"/>
              </p:ext>
            </p:extLst>
          </p:nvPr>
        </p:nvGraphicFramePr>
        <p:xfrm>
          <a:off x="688623" y="997958"/>
          <a:ext cx="10929117" cy="5301240"/>
        </p:xfrm>
        <a:graphic>
          <a:graphicData uri="http://schemas.openxmlformats.org/drawingml/2006/table">
            <a:tbl>
              <a:tblPr firstRow="1" bandRow="1">
                <a:tableStyleId>{5C22544A-7EE6-4342-B048-85BDC9FD1C3A}</a:tableStyleId>
              </a:tblPr>
              <a:tblGrid>
                <a:gridCol w="3643039">
                  <a:extLst>
                    <a:ext uri="{9D8B030D-6E8A-4147-A177-3AD203B41FA5}">
                      <a16:colId xmlns:a16="http://schemas.microsoft.com/office/drawing/2014/main" val="138842341"/>
                    </a:ext>
                  </a:extLst>
                </a:gridCol>
                <a:gridCol w="3643039">
                  <a:extLst>
                    <a:ext uri="{9D8B030D-6E8A-4147-A177-3AD203B41FA5}">
                      <a16:colId xmlns:a16="http://schemas.microsoft.com/office/drawing/2014/main" val="1618087873"/>
                    </a:ext>
                  </a:extLst>
                </a:gridCol>
                <a:gridCol w="3643039">
                  <a:extLst>
                    <a:ext uri="{9D8B030D-6E8A-4147-A177-3AD203B41FA5}">
                      <a16:colId xmlns:a16="http://schemas.microsoft.com/office/drawing/2014/main" val="4098444748"/>
                    </a:ext>
                  </a:extLst>
                </a:gridCol>
              </a:tblGrid>
              <a:tr h="6626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Algorithm</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MAE</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R2_score</a:t>
                      </a:r>
                      <a:endParaRPr lang="en-IN" dirty="0"/>
                    </a:p>
                    <a:p>
                      <a:endParaRPr lang="en-IN" dirty="0"/>
                    </a:p>
                  </a:txBody>
                  <a:tcPr/>
                </a:tc>
                <a:extLst>
                  <a:ext uri="{0D108BD9-81ED-4DB2-BD59-A6C34878D82A}">
                    <a16:rowId xmlns:a16="http://schemas.microsoft.com/office/drawing/2014/main" val="1128366006"/>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endParaRPr lang="en-IN" dirty="0"/>
                    </a:p>
                    <a:p>
                      <a:endParaRPr lang="en-IN" dirty="0"/>
                    </a:p>
                  </a:txBody>
                  <a:tcPr/>
                </a:tc>
                <a:tc>
                  <a:txBody>
                    <a:bodyPr/>
                    <a:lstStyle/>
                    <a:p>
                      <a:r>
                        <a:rPr lang="en-IN" sz="1800" kern="1200" dirty="0">
                          <a:solidFill>
                            <a:schemeClr val="dk1"/>
                          </a:solidFill>
                          <a:effectLst/>
                          <a:latin typeface="+mn-lt"/>
                          <a:ea typeface="+mn-ea"/>
                          <a:cs typeface="+mn-cs"/>
                        </a:rPr>
                        <a:t>1.449</a:t>
                      </a:r>
                      <a:endParaRPr lang="en-IN" dirty="0"/>
                    </a:p>
                  </a:txBody>
                  <a:tcPr/>
                </a:tc>
                <a:tc>
                  <a:txBody>
                    <a:bodyPr/>
                    <a:lstStyle/>
                    <a:p>
                      <a:r>
                        <a:rPr lang="en-IN" sz="1800" kern="1200" dirty="0">
                          <a:solidFill>
                            <a:schemeClr val="dk1"/>
                          </a:solidFill>
                          <a:effectLst/>
                          <a:latin typeface="+mn-lt"/>
                          <a:ea typeface="+mn-ea"/>
                          <a:cs typeface="+mn-cs"/>
                        </a:rPr>
                        <a:t>0.148</a:t>
                      </a:r>
                      <a:endParaRPr lang="en-IN" dirty="0"/>
                    </a:p>
                  </a:txBody>
                  <a:tcPr/>
                </a:tc>
                <a:extLst>
                  <a:ext uri="{0D108BD9-81ED-4DB2-BD59-A6C34878D82A}">
                    <a16:rowId xmlns:a16="http://schemas.microsoft.com/office/drawing/2014/main" val="114259761"/>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endParaRPr lang="en-IN" dirty="0"/>
                    </a:p>
                    <a:p>
                      <a:endParaRPr lang="en-IN" dirty="0"/>
                    </a:p>
                  </a:txBody>
                  <a:tcPr/>
                </a:tc>
                <a:tc>
                  <a:txBody>
                    <a:bodyPr/>
                    <a:lstStyle/>
                    <a:p>
                      <a:r>
                        <a:rPr lang="en-IN" sz="1800" kern="1200" dirty="0">
                          <a:solidFill>
                            <a:schemeClr val="dk1"/>
                          </a:solidFill>
                          <a:effectLst/>
                          <a:latin typeface="+mn-lt"/>
                          <a:ea typeface="+mn-ea"/>
                          <a:cs typeface="+mn-cs"/>
                        </a:rPr>
                        <a:t>1.617</a:t>
                      </a:r>
                      <a:endParaRPr lang="en-IN" dirty="0"/>
                    </a:p>
                  </a:txBody>
                  <a:tcPr/>
                </a:tc>
                <a:tc>
                  <a:txBody>
                    <a:bodyPr/>
                    <a:lstStyle/>
                    <a:p>
                      <a:r>
                        <a:rPr lang="en-IN" sz="1800" kern="1200" dirty="0">
                          <a:solidFill>
                            <a:schemeClr val="dk1"/>
                          </a:solidFill>
                          <a:effectLst/>
                          <a:latin typeface="+mn-lt"/>
                          <a:ea typeface="+mn-ea"/>
                          <a:cs typeface="+mn-cs"/>
                        </a:rPr>
                        <a:t>0.033</a:t>
                      </a:r>
                      <a:endParaRPr lang="en-IN" dirty="0"/>
                    </a:p>
                  </a:txBody>
                  <a:tcPr/>
                </a:tc>
                <a:extLst>
                  <a:ext uri="{0D108BD9-81ED-4DB2-BD59-A6C34878D82A}">
                    <a16:rowId xmlns:a16="http://schemas.microsoft.com/office/drawing/2014/main" val="3734450572"/>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IN" sz="1800" kern="1200" dirty="0">
                          <a:solidFill>
                            <a:schemeClr val="dk1"/>
                          </a:solidFill>
                          <a:effectLst/>
                          <a:latin typeface="+mn-lt"/>
                          <a:ea typeface="+mn-ea"/>
                          <a:cs typeface="+mn-cs"/>
                        </a:rPr>
                        <a:t>1.543</a:t>
                      </a:r>
                      <a:endParaRPr lang="en-IN" dirty="0"/>
                    </a:p>
                  </a:txBody>
                  <a:tcPr/>
                </a:tc>
                <a:tc>
                  <a:txBody>
                    <a:bodyPr/>
                    <a:lstStyle/>
                    <a:p>
                      <a:r>
                        <a:rPr lang="en-IN" sz="1800" kern="1200" dirty="0">
                          <a:solidFill>
                            <a:schemeClr val="dk1"/>
                          </a:solidFill>
                          <a:effectLst/>
                          <a:latin typeface="+mn-lt"/>
                          <a:ea typeface="+mn-ea"/>
                          <a:cs typeface="+mn-cs"/>
                        </a:rPr>
                        <a:t>0.149</a:t>
                      </a:r>
                      <a:endParaRPr lang="en-IN" dirty="0"/>
                    </a:p>
                  </a:txBody>
                  <a:tcPr/>
                </a:tc>
                <a:extLst>
                  <a:ext uri="{0D108BD9-81ED-4DB2-BD59-A6C34878D82A}">
                    <a16:rowId xmlns:a16="http://schemas.microsoft.com/office/drawing/2014/main" val="2348477358"/>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IN" sz="1800" kern="1200" dirty="0">
                          <a:solidFill>
                            <a:schemeClr val="dk1"/>
                          </a:solidFill>
                          <a:effectLst/>
                          <a:latin typeface="+mn-lt"/>
                          <a:ea typeface="+mn-ea"/>
                          <a:cs typeface="+mn-cs"/>
                        </a:rPr>
                        <a:t>1.339 </a:t>
                      </a:r>
                      <a:endParaRPr lang="en-IN" dirty="0"/>
                    </a:p>
                  </a:txBody>
                  <a:tcPr>
                    <a:solidFill>
                      <a:schemeClr val="accent4">
                        <a:lumMod val="60000"/>
                        <a:lumOff val="40000"/>
                      </a:schemeClr>
                    </a:solidFill>
                  </a:tcPr>
                </a:tc>
                <a:tc>
                  <a:txBody>
                    <a:bodyPr/>
                    <a:lstStyle/>
                    <a:p>
                      <a:r>
                        <a:rPr lang="en-IN" sz="1800" kern="1200" dirty="0">
                          <a:solidFill>
                            <a:schemeClr val="dk1"/>
                          </a:solidFill>
                          <a:effectLst/>
                          <a:latin typeface="+mn-lt"/>
                          <a:ea typeface="+mn-ea"/>
                          <a:cs typeface="+mn-cs"/>
                        </a:rPr>
                        <a:t>0.235</a:t>
                      </a:r>
                      <a:endParaRPr lang="en-IN" dirty="0"/>
                    </a:p>
                  </a:txBody>
                  <a:tcPr/>
                </a:tc>
                <a:extLst>
                  <a:ext uri="{0D108BD9-81ED-4DB2-BD59-A6C34878D82A}">
                    <a16:rowId xmlns:a16="http://schemas.microsoft.com/office/drawing/2014/main" val="3815552362"/>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IN" sz="1800" kern="1200" dirty="0">
                          <a:solidFill>
                            <a:schemeClr val="dk1"/>
                          </a:solidFill>
                          <a:effectLst/>
                          <a:latin typeface="+mn-lt"/>
                          <a:ea typeface="+mn-ea"/>
                          <a:cs typeface="+mn-cs"/>
                        </a:rPr>
                        <a:t>1.339</a:t>
                      </a:r>
                      <a:endParaRPr lang="en-IN" dirty="0"/>
                    </a:p>
                  </a:txBody>
                  <a:tcPr>
                    <a:solidFill>
                      <a:schemeClr val="accent4">
                        <a:lumMod val="60000"/>
                        <a:lumOff val="40000"/>
                      </a:schemeClr>
                    </a:solidFill>
                  </a:tcPr>
                </a:tc>
                <a:tc>
                  <a:txBody>
                    <a:bodyPr/>
                    <a:lstStyle/>
                    <a:p>
                      <a:r>
                        <a:rPr lang="en-IN" sz="1800" kern="1200" dirty="0">
                          <a:solidFill>
                            <a:schemeClr val="dk1"/>
                          </a:solidFill>
                          <a:effectLst/>
                          <a:latin typeface="+mn-lt"/>
                          <a:ea typeface="+mn-ea"/>
                          <a:cs typeface="+mn-cs"/>
                        </a:rPr>
                        <a:t>0.239</a:t>
                      </a:r>
                      <a:endParaRPr lang="en-IN" dirty="0"/>
                    </a:p>
                  </a:txBody>
                  <a:tcPr>
                    <a:solidFill>
                      <a:schemeClr val="accent4">
                        <a:lumMod val="60000"/>
                        <a:lumOff val="40000"/>
                      </a:schemeClr>
                    </a:solidFill>
                  </a:tcPr>
                </a:tc>
                <a:extLst>
                  <a:ext uri="{0D108BD9-81ED-4DB2-BD59-A6C34878D82A}">
                    <a16:rowId xmlns:a16="http://schemas.microsoft.com/office/drawing/2014/main" val="3914112860"/>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IN" sz="1800" kern="1200" dirty="0">
                          <a:solidFill>
                            <a:schemeClr val="dk1"/>
                          </a:solidFill>
                          <a:effectLst/>
                          <a:latin typeface="+mn-lt"/>
                          <a:ea typeface="+mn-ea"/>
                          <a:cs typeface="+mn-cs"/>
                        </a:rPr>
                        <a:t>1.588</a:t>
                      </a:r>
                      <a:endParaRPr lang="en-IN" dirty="0"/>
                    </a:p>
                  </a:txBody>
                  <a:tcPr/>
                </a:tc>
                <a:tc>
                  <a:txBody>
                    <a:bodyPr/>
                    <a:lstStyle/>
                    <a:p>
                      <a:r>
                        <a:rPr lang="en-IN" sz="1800" kern="1200" dirty="0">
                          <a:solidFill>
                            <a:schemeClr val="dk1"/>
                          </a:solidFill>
                          <a:effectLst/>
                          <a:latin typeface="+mn-lt"/>
                          <a:ea typeface="+mn-ea"/>
                          <a:cs typeface="+mn-cs"/>
                        </a:rPr>
                        <a:t>0.044</a:t>
                      </a:r>
                      <a:endParaRPr lang="en-IN" dirty="0"/>
                    </a:p>
                  </a:txBody>
                  <a:tcPr/>
                </a:tc>
                <a:extLst>
                  <a:ext uri="{0D108BD9-81ED-4DB2-BD59-A6C34878D82A}">
                    <a16:rowId xmlns:a16="http://schemas.microsoft.com/office/drawing/2014/main" val="3847316012"/>
                  </a:ext>
                </a:extLst>
              </a:tr>
              <a:tr h="662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IN" sz="1800" kern="1200" dirty="0">
                          <a:solidFill>
                            <a:schemeClr val="dk1"/>
                          </a:solidFill>
                          <a:effectLst/>
                          <a:latin typeface="+mn-lt"/>
                          <a:ea typeface="+mn-ea"/>
                          <a:cs typeface="+mn-cs"/>
                        </a:rPr>
                        <a:t>1.403</a:t>
                      </a:r>
                      <a:endParaRPr lang="en-IN" dirty="0"/>
                    </a:p>
                  </a:txBody>
                  <a:tcPr/>
                </a:tc>
                <a:tc>
                  <a:txBody>
                    <a:bodyPr/>
                    <a:lstStyle/>
                    <a:p>
                      <a:r>
                        <a:rPr lang="en-IN" sz="1800" kern="1200" dirty="0">
                          <a:solidFill>
                            <a:schemeClr val="dk1"/>
                          </a:solidFill>
                          <a:effectLst/>
                          <a:latin typeface="+mn-lt"/>
                          <a:ea typeface="+mn-ea"/>
                          <a:cs typeface="+mn-cs"/>
                        </a:rPr>
                        <a:t>0.139</a:t>
                      </a:r>
                      <a:endParaRPr lang="en-IN" dirty="0"/>
                    </a:p>
                  </a:txBody>
                  <a:tcPr/>
                </a:tc>
                <a:extLst>
                  <a:ext uri="{0D108BD9-81ED-4DB2-BD59-A6C34878D82A}">
                    <a16:rowId xmlns:a16="http://schemas.microsoft.com/office/drawing/2014/main" val="185771992"/>
                  </a:ext>
                </a:extLst>
              </a:tr>
            </a:tbl>
          </a:graphicData>
        </a:graphic>
      </p:graphicFrame>
    </p:spTree>
    <p:extLst>
      <p:ext uri="{BB962C8B-B14F-4D97-AF65-F5344CB8AC3E}">
        <p14:creationId xmlns:p14="http://schemas.microsoft.com/office/powerpoint/2010/main" val="20887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C2037-5231-4738-A6A2-E62072767C1D}"/>
              </a:ext>
            </a:extLst>
          </p:cNvPr>
          <p:cNvSpPr txBox="1"/>
          <p:nvPr/>
        </p:nvSpPr>
        <p:spPr>
          <a:xfrm>
            <a:off x="561007" y="278295"/>
            <a:ext cx="7390297" cy="984885"/>
          </a:xfrm>
          <a:prstGeom prst="rect">
            <a:avLst/>
          </a:prstGeom>
          <a:noFill/>
        </p:spPr>
        <p:txBody>
          <a:bodyPr wrap="square" rtlCol="0">
            <a:spAutoFit/>
          </a:bodyPr>
          <a:lstStyle/>
          <a:p>
            <a:r>
              <a:rPr lang="en-IN" sz="4000" dirty="0">
                <a:latin typeface="Gill Sans MT" panose="020B0502020104020203" pitchFamily="34" charset="0"/>
              </a:rPr>
              <a:t>80:20 Train-Test Split </a:t>
            </a:r>
          </a:p>
          <a:p>
            <a:endParaRPr lang="en-IN" dirty="0"/>
          </a:p>
        </p:txBody>
      </p:sp>
      <p:graphicFrame>
        <p:nvGraphicFramePr>
          <p:cNvPr id="3" name="Table 2">
            <a:extLst>
              <a:ext uri="{FF2B5EF4-FFF2-40B4-BE49-F238E27FC236}">
                <a16:creationId xmlns:a16="http://schemas.microsoft.com/office/drawing/2014/main" id="{1AB7B85A-402D-4A08-91FB-90634EB8401A}"/>
              </a:ext>
            </a:extLst>
          </p:cNvPr>
          <p:cNvGraphicFramePr>
            <a:graphicFrameLocks noGrp="1"/>
          </p:cNvGraphicFramePr>
          <p:nvPr>
            <p:extLst>
              <p:ext uri="{D42A27DB-BD31-4B8C-83A1-F6EECF244321}">
                <p14:modId xmlns:p14="http://schemas.microsoft.com/office/powerpoint/2010/main" val="547902776"/>
              </p:ext>
            </p:extLst>
          </p:nvPr>
        </p:nvGraphicFramePr>
        <p:xfrm>
          <a:off x="561007" y="1182510"/>
          <a:ext cx="11069985" cy="5161848"/>
        </p:xfrm>
        <a:graphic>
          <a:graphicData uri="http://schemas.openxmlformats.org/drawingml/2006/table">
            <a:tbl>
              <a:tblPr firstRow="1" bandRow="1">
                <a:tableStyleId>{5C22544A-7EE6-4342-B048-85BDC9FD1C3A}</a:tableStyleId>
              </a:tblPr>
              <a:tblGrid>
                <a:gridCol w="3689995">
                  <a:extLst>
                    <a:ext uri="{9D8B030D-6E8A-4147-A177-3AD203B41FA5}">
                      <a16:colId xmlns:a16="http://schemas.microsoft.com/office/drawing/2014/main" val="1843161401"/>
                    </a:ext>
                  </a:extLst>
                </a:gridCol>
                <a:gridCol w="3689995">
                  <a:extLst>
                    <a:ext uri="{9D8B030D-6E8A-4147-A177-3AD203B41FA5}">
                      <a16:colId xmlns:a16="http://schemas.microsoft.com/office/drawing/2014/main" val="3448287985"/>
                    </a:ext>
                  </a:extLst>
                </a:gridCol>
                <a:gridCol w="3689995">
                  <a:extLst>
                    <a:ext uri="{9D8B030D-6E8A-4147-A177-3AD203B41FA5}">
                      <a16:colId xmlns:a16="http://schemas.microsoft.com/office/drawing/2014/main" val="3749650644"/>
                    </a:ext>
                  </a:extLst>
                </a:gridCol>
              </a:tblGrid>
              <a:tr h="645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Algorithm</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MAE</a:t>
                      </a:r>
                      <a:endParaRPr lang="en-IN" dirty="0"/>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R2_score</a:t>
                      </a:r>
                      <a:endParaRPr lang="en-IN" dirty="0"/>
                    </a:p>
                    <a:p>
                      <a:endParaRPr lang="en-IN" dirty="0"/>
                    </a:p>
                  </a:txBody>
                  <a:tcPr/>
                </a:tc>
                <a:extLst>
                  <a:ext uri="{0D108BD9-81ED-4DB2-BD59-A6C34878D82A}">
                    <a16:rowId xmlns:a16="http://schemas.microsoft.com/office/drawing/2014/main" val="1827612731"/>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endParaRPr lang="en-IN" dirty="0"/>
                    </a:p>
                    <a:p>
                      <a:endParaRPr lang="en-IN" dirty="0"/>
                    </a:p>
                  </a:txBody>
                  <a:tcPr/>
                </a:tc>
                <a:tc>
                  <a:txBody>
                    <a:bodyPr/>
                    <a:lstStyle/>
                    <a:p>
                      <a:r>
                        <a:rPr lang="en-IN" sz="1800" kern="1200" dirty="0">
                          <a:solidFill>
                            <a:schemeClr val="dk1"/>
                          </a:solidFill>
                          <a:effectLst/>
                          <a:latin typeface="+mn-lt"/>
                          <a:ea typeface="+mn-ea"/>
                          <a:cs typeface="+mn-cs"/>
                        </a:rPr>
                        <a:t>1.525</a:t>
                      </a:r>
                      <a:endParaRPr lang="en-IN" dirty="0"/>
                    </a:p>
                  </a:txBody>
                  <a:tcPr/>
                </a:tc>
                <a:tc>
                  <a:txBody>
                    <a:bodyPr/>
                    <a:lstStyle/>
                    <a:p>
                      <a:r>
                        <a:rPr lang="en-IN" sz="1800" kern="1200" dirty="0">
                          <a:solidFill>
                            <a:schemeClr val="dk1"/>
                          </a:solidFill>
                          <a:effectLst/>
                          <a:latin typeface="+mn-lt"/>
                          <a:ea typeface="+mn-ea"/>
                          <a:cs typeface="+mn-cs"/>
                        </a:rPr>
                        <a:t>0.104</a:t>
                      </a:r>
                      <a:endParaRPr lang="en-IN" dirty="0"/>
                    </a:p>
                  </a:txBody>
                  <a:tcPr/>
                </a:tc>
                <a:extLst>
                  <a:ext uri="{0D108BD9-81ED-4DB2-BD59-A6C34878D82A}">
                    <a16:rowId xmlns:a16="http://schemas.microsoft.com/office/drawing/2014/main" val="3209200608"/>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endParaRPr lang="en-IN" dirty="0"/>
                    </a:p>
                    <a:p>
                      <a:endParaRPr lang="en-IN" dirty="0"/>
                    </a:p>
                  </a:txBody>
                  <a:tcPr/>
                </a:tc>
                <a:tc>
                  <a:txBody>
                    <a:bodyPr/>
                    <a:lstStyle/>
                    <a:p>
                      <a:r>
                        <a:rPr lang="en-IN" sz="1800" kern="1200" dirty="0">
                          <a:solidFill>
                            <a:schemeClr val="dk1"/>
                          </a:solidFill>
                          <a:effectLst/>
                          <a:latin typeface="+mn-lt"/>
                          <a:ea typeface="+mn-ea"/>
                          <a:cs typeface="+mn-cs"/>
                        </a:rPr>
                        <a:t>1.665</a:t>
                      </a:r>
                      <a:endParaRPr lang="en-IN" dirty="0"/>
                    </a:p>
                  </a:txBody>
                  <a:tcPr/>
                </a:tc>
                <a:tc>
                  <a:txBody>
                    <a:bodyPr/>
                    <a:lstStyle/>
                    <a:p>
                      <a:r>
                        <a:rPr lang="en-IN" sz="1800" kern="1200" dirty="0">
                          <a:solidFill>
                            <a:schemeClr val="dk1"/>
                          </a:solidFill>
                          <a:effectLst/>
                          <a:latin typeface="+mn-lt"/>
                          <a:ea typeface="+mn-ea"/>
                          <a:cs typeface="+mn-cs"/>
                        </a:rPr>
                        <a:t>0.016</a:t>
                      </a:r>
                      <a:endParaRPr lang="en-IN" dirty="0"/>
                    </a:p>
                  </a:txBody>
                  <a:tcPr/>
                </a:tc>
                <a:extLst>
                  <a:ext uri="{0D108BD9-81ED-4DB2-BD59-A6C34878D82A}">
                    <a16:rowId xmlns:a16="http://schemas.microsoft.com/office/drawing/2014/main" val="1480053311"/>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IN" sz="1800" kern="1200" dirty="0">
                          <a:solidFill>
                            <a:schemeClr val="dk1"/>
                          </a:solidFill>
                          <a:effectLst/>
                          <a:latin typeface="+mn-lt"/>
                          <a:ea typeface="+mn-ea"/>
                          <a:cs typeface="+mn-cs"/>
                        </a:rPr>
                        <a:t>1.582</a:t>
                      </a:r>
                      <a:endParaRPr lang="en-IN" dirty="0"/>
                    </a:p>
                  </a:txBody>
                  <a:tcPr/>
                </a:tc>
                <a:tc>
                  <a:txBody>
                    <a:bodyPr/>
                    <a:lstStyle/>
                    <a:p>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.124</a:t>
                      </a:r>
                      <a:endParaRPr lang="en-IN" dirty="0"/>
                    </a:p>
                  </a:txBody>
                  <a:tcPr>
                    <a:solidFill>
                      <a:schemeClr val="accent4">
                        <a:lumMod val="60000"/>
                        <a:lumOff val="40000"/>
                      </a:schemeClr>
                    </a:solidFill>
                  </a:tcPr>
                </a:tc>
                <a:extLst>
                  <a:ext uri="{0D108BD9-81ED-4DB2-BD59-A6C34878D82A}">
                    <a16:rowId xmlns:a16="http://schemas.microsoft.com/office/drawing/2014/main" val="2008265501"/>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US" sz="1800" kern="1200" dirty="0">
                          <a:solidFill>
                            <a:schemeClr val="dk1"/>
                          </a:solidFill>
                          <a:effectLst/>
                          <a:latin typeface="+mn-lt"/>
                          <a:ea typeface="+mn-ea"/>
                          <a:cs typeface="+mn-cs"/>
                        </a:rPr>
                        <a:t>2</a:t>
                      </a:r>
                      <a:r>
                        <a:rPr lang="en-IN" sz="1800" kern="1200" dirty="0">
                          <a:solidFill>
                            <a:schemeClr val="dk1"/>
                          </a:solidFill>
                          <a:effectLst/>
                          <a:latin typeface="+mn-lt"/>
                          <a:ea typeface="+mn-ea"/>
                          <a:cs typeface="+mn-cs"/>
                        </a:rPr>
                        <a:t>.047</a:t>
                      </a:r>
                      <a:endParaRPr lang="en-IN" dirty="0"/>
                    </a:p>
                  </a:txBody>
                  <a:tcPr/>
                </a:tc>
                <a:tc>
                  <a:txBody>
                    <a:bodyPr/>
                    <a:lstStyle/>
                    <a:p>
                      <a:r>
                        <a:rPr lang="en-US" sz="1800" kern="1200" dirty="0">
                          <a:solidFill>
                            <a:schemeClr val="dk1"/>
                          </a:solidFill>
                          <a:effectLst/>
                          <a:latin typeface="+mn-lt"/>
                          <a:ea typeface="+mn-ea"/>
                          <a:cs typeface="+mn-cs"/>
                        </a:rPr>
                        <a:t>-</a:t>
                      </a:r>
                      <a:r>
                        <a:rPr lang="en-IN" sz="1800" kern="1200" dirty="0">
                          <a:solidFill>
                            <a:schemeClr val="dk1"/>
                          </a:solidFill>
                          <a:effectLst/>
                          <a:latin typeface="+mn-lt"/>
                          <a:ea typeface="+mn-ea"/>
                          <a:cs typeface="+mn-cs"/>
                        </a:rPr>
                        <a:t>0.599</a:t>
                      </a:r>
                      <a:endParaRPr lang="en-IN" dirty="0"/>
                    </a:p>
                  </a:txBody>
                  <a:tcPr/>
                </a:tc>
                <a:extLst>
                  <a:ext uri="{0D108BD9-81ED-4DB2-BD59-A6C34878D82A}">
                    <a16:rowId xmlns:a16="http://schemas.microsoft.com/office/drawing/2014/main" val="3854643614"/>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IN" sz="1800" kern="1200" dirty="0">
                          <a:solidFill>
                            <a:schemeClr val="dk1"/>
                          </a:solidFill>
                          <a:effectLst/>
                          <a:latin typeface="+mn-lt"/>
                          <a:ea typeface="+mn-ea"/>
                          <a:cs typeface="+mn-cs"/>
                        </a:rPr>
                        <a:t>1.522</a:t>
                      </a:r>
                      <a:endParaRPr lang="en-IN" dirty="0"/>
                    </a:p>
                  </a:txBody>
                  <a:tcPr/>
                </a:tc>
                <a:tc>
                  <a:txBody>
                    <a:bodyPr/>
                    <a:lstStyle/>
                    <a:p>
                      <a:r>
                        <a:rPr lang="en-IN" sz="1800" kern="1200" dirty="0">
                          <a:solidFill>
                            <a:schemeClr val="dk1"/>
                          </a:solidFill>
                          <a:effectLst/>
                          <a:latin typeface="+mn-lt"/>
                          <a:ea typeface="+mn-ea"/>
                          <a:cs typeface="+mn-cs"/>
                        </a:rPr>
                        <a:t>0.122</a:t>
                      </a:r>
                      <a:endParaRPr lang="en-IN" dirty="0"/>
                    </a:p>
                  </a:txBody>
                  <a:tcPr/>
                </a:tc>
                <a:extLst>
                  <a:ext uri="{0D108BD9-81ED-4DB2-BD59-A6C34878D82A}">
                    <a16:rowId xmlns:a16="http://schemas.microsoft.com/office/drawing/2014/main" val="3213823583"/>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IN" sz="1800" kern="1200" dirty="0">
                          <a:solidFill>
                            <a:schemeClr val="dk1"/>
                          </a:solidFill>
                          <a:effectLst/>
                          <a:latin typeface="+mn-lt"/>
                          <a:ea typeface="+mn-ea"/>
                          <a:cs typeface="+mn-cs"/>
                        </a:rPr>
                        <a:t>1.413</a:t>
                      </a:r>
                      <a:endParaRPr lang="en-IN" dirty="0"/>
                    </a:p>
                  </a:txBody>
                  <a:tcPr>
                    <a:solidFill>
                      <a:schemeClr val="accent4">
                        <a:lumMod val="60000"/>
                        <a:lumOff val="40000"/>
                      </a:schemeClr>
                    </a:solidFill>
                  </a:tcPr>
                </a:tc>
                <a:tc>
                  <a:txBody>
                    <a:bodyPr/>
                    <a:lstStyle/>
                    <a:p>
                      <a:r>
                        <a:rPr lang="en-IN" sz="1800" kern="1200" dirty="0">
                          <a:solidFill>
                            <a:schemeClr val="dk1"/>
                          </a:solidFill>
                          <a:effectLst/>
                          <a:latin typeface="+mn-lt"/>
                          <a:ea typeface="+mn-ea"/>
                          <a:cs typeface="+mn-cs"/>
                        </a:rPr>
                        <a:t>0.108</a:t>
                      </a:r>
                      <a:endParaRPr lang="en-IN" dirty="0"/>
                    </a:p>
                  </a:txBody>
                  <a:tcPr/>
                </a:tc>
                <a:extLst>
                  <a:ext uri="{0D108BD9-81ED-4DB2-BD59-A6C34878D82A}">
                    <a16:rowId xmlns:a16="http://schemas.microsoft.com/office/drawing/2014/main" val="2934539946"/>
                  </a:ext>
                </a:extLst>
              </a:tr>
              <a:tr h="645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IN" sz="1800" kern="1200" dirty="0">
                          <a:solidFill>
                            <a:schemeClr val="dk1"/>
                          </a:solidFill>
                          <a:effectLst/>
                          <a:latin typeface="+mn-lt"/>
                          <a:ea typeface="+mn-ea"/>
                          <a:cs typeface="+mn-cs"/>
                        </a:rPr>
                        <a:t>1.530</a:t>
                      </a:r>
                      <a:endParaRPr lang="en-IN" dirty="0"/>
                    </a:p>
                  </a:txBody>
                  <a:tcPr/>
                </a:tc>
                <a:tc>
                  <a:txBody>
                    <a:bodyPr/>
                    <a:lstStyle/>
                    <a:p>
                      <a:r>
                        <a:rPr lang="en-IN" sz="1800" kern="1200" dirty="0">
                          <a:solidFill>
                            <a:schemeClr val="dk1"/>
                          </a:solidFill>
                          <a:effectLst/>
                          <a:latin typeface="+mn-lt"/>
                          <a:ea typeface="+mn-ea"/>
                          <a:cs typeface="+mn-cs"/>
                        </a:rPr>
                        <a:t>0.003</a:t>
                      </a:r>
                      <a:endParaRPr lang="en-IN" dirty="0"/>
                    </a:p>
                  </a:txBody>
                  <a:tcPr/>
                </a:tc>
                <a:extLst>
                  <a:ext uri="{0D108BD9-81ED-4DB2-BD59-A6C34878D82A}">
                    <a16:rowId xmlns:a16="http://schemas.microsoft.com/office/drawing/2014/main" val="3971694825"/>
                  </a:ext>
                </a:extLst>
              </a:tr>
            </a:tbl>
          </a:graphicData>
        </a:graphic>
      </p:graphicFrame>
    </p:spTree>
    <p:extLst>
      <p:ext uri="{BB962C8B-B14F-4D97-AF65-F5344CB8AC3E}">
        <p14:creationId xmlns:p14="http://schemas.microsoft.com/office/powerpoint/2010/main" val="160517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F0F3248-A07B-483D-BA45-A0F00F1E9753}"/>
              </a:ext>
            </a:extLst>
          </p:cNvPr>
          <p:cNvGraphicFramePr>
            <a:graphicFrameLocks noGrp="1"/>
          </p:cNvGraphicFramePr>
          <p:nvPr>
            <p:extLst>
              <p:ext uri="{D42A27DB-BD31-4B8C-83A1-F6EECF244321}">
                <p14:modId xmlns:p14="http://schemas.microsoft.com/office/powerpoint/2010/main" val="259821717"/>
              </p:ext>
            </p:extLst>
          </p:nvPr>
        </p:nvGraphicFramePr>
        <p:xfrm>
          <a:off x="3145181" y="1607562"/>
          <a:ext cx="5468733" cy="4851400"/>
        </p:xfrm>
        <a:graphic>
          <a:graphicData uri="http://schemas.openxmlformats.org/drawingml/2006/table">
            <a:tbl>
              <a:tblPr firstRow="1" bandRow="1">
                <a:tableStyleId>{5C22544A-7EE6-4342-B048-85BDC9FD1C3A}</a:tableStyleId>
              </a:tblPr>
              <a:tblGrid>
                <a:gridCol w="1822911">
                  <a:extLst>
                    <a:ext uri="{9D8B030D-6E8A-4147-A177-3AD203B41FA5}">
                      <a16:colId xmlns:a16="http://schemas.microsoft.com/office/drawing/2014/main" val="3888695967"/>
                    </a:ext>
                  </a:extLst>
                </a:gridCol>
                <a:gridCol w="1822911">
                  <a:extLst>
                    <a:ext uri="{9D8B030D-6E8A-4147-A177-3AD203B41FA5}">
                      <a16:colId xmlns:a16="http://schemas.microsoft.com/office/drawing/2014/main" val="2323717525"/>
                    </a:ext>
                  </a:extLst>
                </a:gridCol>
                <a:gridCol w="1822911">
                  <a:extLst>
                    <a:ext uri="{9D8B030D-6E8A-4147-A177-3AD203B41FA5}">
                      <a16:colId xmlns:a16="http://schemas.microsoft.com/office/drawing/2014/main" val="3251335222"/>
                    </a:ext>
                  </a:extLst>
                </a:gridCol>
              </a:tblGrid>
              <a:tr h="370840">
                <a:tc>
                  <a:txBody>
                    <a:bodyPr/>
                    <a:lstStyle/>
                    <a:p>
                      <a:r>
                        <a:rPr lang="en-US" dirty="0"/>
                        <a:t>Algorithm</a:t>
                      </a:r>
                      <a:endParaRPr lang="en-IN" dirty="0"/>
                    </a:p>
                  </a:txBody>
                  <a:tcPr/>
                </a:tc>
                <a:tc>
                  <a:txBody>
                    <a:bodyPr/>
                    <a:lstStyle/>
                    <a:p>
                      <a:r>
                        <a:rPr lang="en-US" dirty="0"/>
                        <a:t>MAE</a:t>
                      </a:r>
                      <a:endParaRPr lang="en-IN" dirty="0"/>
                    </a:p>
                  </a:txBody>
                  <a:tcPr/>
                </a:tc>
                <a:tc>
                  <a:txBody>
                    <a:bodyPr/>
                    <a:lstStyle/>
                    <a:p>
                      <a:r>
                        <a:rPr lang="en-US" dirty="0"/>
                        <a:t>R2_SCORE</a:t>
                      </a:r>
                      <a:endParaRPr lang="en-IN" dirty="0"/>
                    </a:p>
                  </a:txBody>
                  <a:tcPr/>
                </a:tc>
                <a:extLst>
                  <a:ext uri="{0D108BD9-81ED-4DB2-BD59-A6C34878D82A}">
                    <a16:rowId xmlns:a16="http://schemas.microsoft.com/office/drawing/2014/main" val="3462902758"/>
                  </a:ext>
                </a:extLst>
              </a:tr>
              <a:tr h="124497">
                <a:tc>
                  <a:txBody>
                    <a:bodyPr/>
                    <a:lstStyle/>
                    <a:p>
                      <a:r>
                        <a:rPr lang="en-US" dirty="0"/>
                        <a:t>Linear Regression</a:t>
                      </a:r>
                      <a:endParaRPr lang="en-IN" dirty="0"/>
                    </a:p>
                  </a:txBody>
                  <a:tcPr/>
                </a:tc>
                <a:tc>
                  <a:txBody>
                    <a:bodyPr/>
                    <a:lstStyle/>
                    <a:p>
                      <a:r>
                        <a:rPr lang="en-IN" sz="1800" kern="1200" dirty="0">
                          <a:solidFill>
                            <a:schemeClr val="dk1"/>
                          </a:solidFill>
                          <a:effectLst/>
                          <a:latin typeface="+mn-lt"/>
                          <a:ea typeface="+mn-ea"/>
                          <a:cs typeface="+mn-cs"/>
                        </a:rPr>
                        <a:t>1.345</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0.150</a:t>
                      </a:r>
                      <a:endParaRPr lang="en-IN" dirty="0"/>
                    </a:p>
                    <a:p>
                      <a:endParaRPr lang="en-IN" dirty="0"/>
                    </a:p>
                  </a:txBody>
                  <a:tcPr/>
                </a:tc>
                <a:extLst>
                  <a:ext uri="{0D108BD9-81ED-4DB2-BD59-A6C34878D82A}">
                    <a16:rowId xmlns:a16="http://schemas.microsoft.com/office/drawing/2014/main" val="1991995070"/>
                  </a:ext>
                </a:extLst>
              </a:tr>
              <a:tr h="370840">
                <a:tc>
                  <a:txBody>
                    <a:bodyPr/>
                    <a:lstStyle/>
                    <a:p>
                      <a:r>
                        <a:rPr lang="en-US" dirty="0"/>
                        <a:t>KNN</a:t>
                      </a:r>
                      <a:endParaRPr lang="en-IN" dirty="0"/>
                    </a:p>
                  </a:txBody>
                  <a:tcPr/>
                </a:tc>
                <a:tc>
                  <a:txBody>
                    <a:bodyPr/>
                    <a:lstStyle/>
                    <a:p>
                      <a:r>
                        <a:rPr lang="en-IN" sz="1800" kern="1200" dirty="0">
                          <a:solidFill>
                            <a:schemeClr val="dk1"/>
                          </a:solidFill>
                          <a:effectLst/>
                          <a:latin typeface="+mn-lt"/>
                          <a:ea typeface="+mn-ea"/>
                          <a:cs typeface="+mn-cs"/>
                        </a:rPr>
                        <a:t>1.520</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0.035</a:t>
                      </a:r>
                      <a:endParaRPr lang="en-IN" dirty="0"/>
                    </a:p>
                    <a:p>
                      <a:endParaRPr lang="en-IN" dirty="0"/>
                    </a:p>
                  </a:txBody>
                  <a:tcPr/>
                </a:tc>
                <a:extLst>
                  <a:ext uri="{0D108BD9-81ED-4DB2-BD59-A6C34878D82A}">
                    <a16:rowId xmlns:a16="http://schemas.microsoft.com/office/drawing/2014/main" val="3289073045"/>
                  </a:ext>
                </a:extLst>
              </a:tr>
              <a:tr h="370840">
                <a:tc>
                  <a:txBody>
                    <a:bodyPr/>
                    <a:lstStyle/>
                    <a:p>
                      <a:r>
                        <a:rPr lang="en-US" dirty="0"/>
                        <a:t>SVM</a:t>
                      </a:r>
                      <a:endParaRPr lang="en-IN" dirty="0"/>
                    </a:p>
                  </a:txBody>
                  <a:tcPr/>
                </a:tc>
                <a:tc>
                  <a:txBody>
                    <a:bodyPr/>
                    <a:lstStyle/>
                    <a:p>
                      <a:r>
                        <a:rPr lang="en-IN" sz="1800" kern="1200" dirty="0">
                          <a:solidFill>
                            <a:schemeClr val="dk1"/>
                          </a:solidFill>
                          <a:effectLst/>
                          <a:latin typeface="+mn-lt"/>
                          <a:ea typeface="+mn-ea"/>
                          <a:cs typeface="+mn-cs"/>
                        </a:rPr>
                        <a:t>1.401</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0.118</a:t>
                      </a:r>
                      <a:endParaRPr lang="en-IN" dirty="0"/>
                    </a:p>
                    <a:p>
                      <a:endParaRPr lang="en-IN" dirty="0"/>
                    </a:p>
                  </a:txBody>
                  <a:tcPr/>
                </a:tc>
                <a:extLst>
                  <a:ext uri="{0D108BD9-81ED-4DB2-BD59-A6C34878D82A}">
                    <a16:rowId xmlns:a16="http://schemas.microsoft.com/office/drawing/2014/main" val="1950309609"/>
                  </a:ext>
                </a:extLst>
              </a:tr>
              <a:tr h="370840">
                <a:tc>
                  <a:txBody>
                    <a:bodyPr/>
                    <a:lstStyle/>
                    <a:p>
                      <a:r>
                        <a:rPr lang="en-US" dirty="0"/>
                        <a:t>Decision Tree</a:t>
                      </a:r>
                      <a:endParaRPr lang="en-IN" dirty="0"/>
                    </a:p>
                  </a:txBody>
                  <a:tcPr/>
                </a:tc>
                <a:tc>
                  <a:txBody>
                    <a:bodyPr/>
                    <a:lstStyle/>
                    <a:p>
                      <a:r>
                        <a:rPr lang="en-IN" sz="1800" kern="1200" dirty="0">
                          <a:solidFill>
                            <a:schemeClr val="dk1"/>
                          </a:solidFill>
                          <a:effectLst/>
                          <a:latin typeface="+mn-lt"/>
                          <a:ea typeface="+mn-ea"/>
                          <a:cs typeface="+mn-cs"/>
                        </a:rPr>
                        <a:t>1.307</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a:t>
                      </a:r>
                      <a:r>
                        <a:rPr lang="en-IN" sz="1800" kern="1200" dirty="0">
                          <a:solidFill>
                            <a:schemeClr val="dk1"/>
                          </a:solidFill>
                          <a:effectLst/>
                          <a:latin typeface="+mn-lt"/>
                          <a:ea typeface="+mn-ea"/>
                          <a:cs typeface="+mn-cs"/>
                        </a:rPr>
                        <a:t>.014</a:t>
                      </a:r>
                      <a:endParaRPr lang="en-IN" dirty="0"/>
                    </a:p>
                    <a:p>
                      <a:endParaRPr lang="en-IN" dirty="0"/>
                    </a:p>
                  </a:txBody>
                  <a:tcPr/>
                </a:tc>
                <a:extLst>
                  <a:ext uri="{0D108BD9-81ED-4DB2-BD59-A6C34878D82A}">
                    <a16:rowId xmlns:a16="http://schemas.microsoft.com/office/drawing/2014/main" val="174976199"/>
                  </a:ext>
                </a:extLst>
              </a:tr>
              <a:tr h="370840">
                <a:tc>
                  <a:txBody>
                    <a:bodyPr/>
                    <a:lstStyle/>
                    <a:p>
                      <a:r>
                        <a:rPr lang="en-US" dirty="0"/>
                        <a:t>Random Forest</a:t>
                      </a:r>
                      <a:endParaRPr lang="en-IN" dirty="0"/>
                    </a:p>
                  </a:txBody>
                  <a:tcPr/>
                </a:tc>
                <a:tc>
                  <a:txBody>
                    <a:bodyPr/>
                    <a:lstStyle/>
                    <a:p>
                      <a:r>
                        <a:rPr lang="en-US" sz="1800" kern="1200" dirty="0">
                          <a:solidFill>
                            <a:schemeClr val="dk1"/>
                          </a:solidFill>
                          <a:effectLst/>
                          <a:latin typeface="+mn-lt"/>
                          <a:ea typeface="+mn-ea"/>
                          <a:cs typeface="+mn-cs"/>
                        </a:rPr>
                        <a:t>2</a:t>
                      </a:r>
                      <a:r>
                        <a:rPr lang="en-IN" sz="1800" kern="1200" dirty="0">
                          <a:solidFill>
                            <a:schemeClr val="dk1"/>
                          </a:solidFill>
                          <a:effectLst/>
                          <a:latin typeface="+mn-lt"/>
                          <a:ea typeface="+mn-ea"/>
                          <a:cs typeface="+mn-cs"/>
                        </a:rPr>
                        <a:t>.759</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0.273</a:t>
                      </a:r>
                      <a:endParaRPr lang="en-IN" dirty="0"/>
                    </a:p>
                    <a:p>
                      <a:endParaRPr lang="en-IN" dirty="0"/>
                    </a:p>
                  </a:txBody>
                  <a:tcPr/>
                </a:tc>
                <a:extLst>
                  <a:ext uri="{0D108BD9-81ED-4DB2-BD59-A6C34878D82A}">
                    <a16:rowId xmlns:a16="http://schemas.microsoft.com/office/drawing/2014/main" val="1322841390"/>
                  </a:ext>
                </a:extLst>
              </a:tr>
              <a:tr h="370840">
                <a:tc>
                  <a:txBody>
                    <a:bodyPr/>
                    <a:lstStyle/>
                    <a:p>
                      <a:r>
                        <a:rPr lang="en-US" dirty="0"/>
                        <a:t>AdaBoost</a:t>
                      </a:r>
                      <a:endParaRPr lang="en-IN" dirty="0"/>
                    </a:p>
                  </a:txBody>
                  <a:tcPr/>
                </a:tc>
                <a:tc>
                  <a:txBody>
                    <a:bodyPr/>
                    <a:lstStyle/>
                    <a:p>
                      <a:r>
                        <a:rPr lang="en-IN" sz="1800" kern="1200" dirty="0">
                          <a:solidFill>
                            <a:schemeClr val="dk1"/>
                          </a:solidFill>
                          <a:effectLst/>
                          <a:latin typeface="+mn-lt"/>
                          <a:ea typeface="+mn-ea"/>
                          <a:cs typeface="+mn-cs"/>
                        </a:rPr>
                        <a:t>0.975</a:t>
                      </a:r>
                      <a:endParaRPr lang="en-IN" dirty="0"/>
                    </a:p>
                    <a:p>
                      <a:endParaRPr lang="en-IN" dirty="0"/>
                    </a:p>
                  </a:txBody>
                  <a:tcP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0.429</a:t>
                      </a:r>
                      <a:endParaRPr lang="en-IN" dirty="0"/>
                    </a:p>
                    <a:p>
                      <a:endParaRPr lang="en-IN" dirty="0"/>
                    </a:p>
                  </a:txBody>
                  <a:tcPr>
                    <a:solidFill>
                      <a:schemeClr val="accent4">
                        <a:lumMod val="60000"/>
                        <a:lumOff val="40000"/>
                      </a:schemeClr>
                    </a:solidFill>
                  </a:tcPr>
                </a:tc>
                <a:extLst>
                  <a:ext uri="{0D108BD9-81ED-4DB2-BD59-A6C34878D82A}">
                    <a16:rowId xmlns:a16="http://schemas.microsoft.com/office/drawing/2014/main" val="2042691412"/>
                  </a:ext>
                </a:extLst>
              </a:tr>
              <a:tr h="370840">
                <a:tc>
                  <a:txBody>
                    <a:bodyPr/>
                    <a:lstStyle/>
                    <a:p>
                      <a:r>
                        <a:rPr lang="en-US" dirty="0"/>
                        <a:t>XGBoost</a:t>
                      </a:r>
                      <a:endParaRPr lang="en-IN" dirty="0"/>
                    </a:p>
                  </a:txBody>
                  <a:tcPr/>
                </a:tc>
                <a:tc>
                  <a:txBody>
                    <a:bodyPr/>
                    <a:lstStyle/>
                    <a:p>
                      <a:r>
                        <a:rPr lang="en-IN" sz="1800" kern="1200" dirty="0">
                          <a:solidFill>
                            <a:schemeClr val="dk1"/>
                          </a:solidFill>
                          <a:effectLst/>
                          <a:latin typeface="+mn-lt"/>
                          <a:ea typeface="+mn-ea"/>
                          <a:cs typeface="+mn-cs"/>
                        </a:rPr>
                        <a:t>1.258</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0.283</a:t>
                      </a:r>
                      <a:endParaRPr lang="en-IN" dirty="0"/>
                    </a:p>
                    <a:p>
                      <a:endParaRPr lang="en-IN" dirty="0"/>
                    </a:p>
                  </a:txBody>
                  <a:tcPr/>
                </a:tc>
                <a:extLst>
                  <a:ext uri="{0D108BD9-81ED-4DB2-BD59-A6C34878D82A}">
                    <a16:rowId xmlns:a16="http://schemas.microsoft.com/office/drawing/2014/main" val="4078594726"/>
                  </a:ext>
                </a:extLst>
              </a:tr>
            </a:tbl>
          </a:graphicData>
        </a:graphic>
      </p:graphicFrame>
      <p:sp>
        <p:nvSpPr>
          <p:cNvPr id="4" name="TextBox 3">
            <a:extLst>
              <a:ext uri="{FF2B5EF4-FFF2-40B4-BE49-F238E27FC236}">
                <a16:creationId xmlns:a16="http://schemas.microsoft.com/office/drawing/2014/main" id="{6FBEC8D8-DFF6-4F25-B4FD-9490878637FE}"/>
              </a:ext>
            </a:extLst>
          </p:cNvPr>
          <p:cNvSpPr txBox="1"/>
          <p:nvPr/>
        </p:nvSpPr>
        <p:spPr>
          <a:xfrm>
            <a:off x="251791" y="201913"/>
            <a:ext cx="10442713" cy="707886"/>
          </a:xfrm>
          <a:prstGeom prst="rect">
            <a:avLst/>
          </a:prstGeom>
          <a:noFill/>
        </p:spPr>
        <p:txBody>
          <a:bodyPr wrap="square" rtlCol="0">
            <a:spAutoFit/>
          </a:bodyPr>
          <a:lstStyle/>
          <a:p>
            <a:r>
              <a:rPr lang="en-US" sz="4000" dirty="0">
                <a:latin typeface="Gill Sans MT" panose="020B0502020104020203" pitchFamily="34" charset="0"/>
              </a:rPr>
              <a:t>ALGORITHM COMPARISION</a:t>
            </a:r>
          </a:p>
        </p:txBody>
      </p:sp>
      <p:sp>
        <p:nvSpPr>
          <p:cNvPr id="6" name="TextBox 5">
            <a:extLst>
              <a:ext uri="{FF2B5EF4-FFF2-40B4-BE49-F238E27FC236}">
                <a16:creationId xmlns:a16="http://schemas.microsoft.com/office/drawing/2014/main" id="{551149D0-6B60-47C4-84DD-C7F8E9A060BA}"/>
              </a:ext>
            </a:extLst>
          </p:cNvPr>
          <p:cNvSpPr txBox="1"/>
          <p:nvPr/>
        </p:nvSpPr>
        <p:spPr>
          <a:xfrm>
            <a:off x="3814417" y="1111410"/>
            <a:ext cx="5627757" cy="461665"/>
          </a:xfrm>
          <a:prstGeom prst="rect">
            <a:avLst/>
          </a:prstGeom>
          <a:noFill/>
        </p:spPr>
        <p:txBody>
          <a:bodyPr wrap="square" rtlCol="0">
            <a:spAutoFit/>
          </a:bodyPr>
          <a:lstStyle/>
          <a:p>
            <a:r>
              <a:rPr lang="en-US" sz="2400" dirty="0">
                <a:latin typeface="Gill Sans MT" panose="020B0502020104020203" pitchFamily="34" charset="0"/>
              </a:rPr>
              <a:t>ADABOOST FOR 70:30 SPLIT</a:t>
            </a:r>
            <a:endParaRPr lang="en-IN" sz="2400" dirty="0">
              <a:latin typeface="Gill Sans MT" panose="020B0502020104020203" pitchFamily="34" charset="0"/>
            </a:endParaRPr>
          </a:p>
        </p:txBody>
      </p:sp>
    </p:spTree>
    <p:extLst>
      <p:ext uri="{BB962C8B-B14F-4D97-AF65-F5344CB8AC3E}">
        <p14:creationId xmlns:p14="http://schemas.microsoft.com/office/powerpoint/2010/main" val="3583995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4C64A60-1769-436B-BC70-B98E570ED9CA}"/>
              </a:ext>
            </a:extLst>
          </p:cNvPr>
          <p:cNvGraphicFramePr>
            <a:graphicFrameLocks noGrp="1"/>
          </p:cNvGraphicFramePr>
          <p:nvPr>
            <p:extLst>
              <p:ext uri="{D42A27DB-BD31-4B8C-83A1-F6EECF244321}">
                <p14:modId xmlns:p14="http://schemas.microsoft.com/office/powerpoint/2010/main" val="2805110679"/>
              </p:ext>
            </p:extLst>
          </p:nvPr>
        </p:nvGraphicFramePr>
        <p:xfrm>
          <a:off x="668867" y="2190432"/>
          <a:ext cx="5325533" cy="2910494"/>
        </p:xfrm>
        <a:graphic>
          <a:graphicData uri="http://schemas.openxmlformats.org/drawingml/2006/table">
            <a:tbl>
              <a:tblPr firstRow="1" bandRow="1">
                <a:tableStyleId>{5C22544A-7EE6-4342-B048-85BDC9FD1C3A}</a:tableStyleId>
              </a:tblPr>
              <a:tblGrid>
                <a:gridCol w="764872">
                  <a:extLst>
                    <a:ext uri="{9D8B030D-6E8A-4147-A177-3AD203B41FA5}">
                      <a16:colId xmlns:a16="http://schemas.microsoft.com/office/drawing/2014/main" val="2892241723"/>
                    </a:ext>
                  </a:extLst>
                </a:gridCol>
                <a:gridCol w="1551957">
                  <a:extLst>
                    <a:ext uri="{9D8B030D-6E8A-4147-A177-3AD203B41FA5}">
                      <a16:colId xmlns:a16="http://schemas.microsoft.com/office/drawing/2014/main" val="2441150978"/>
                    </a:ext>
                  </a:extLst>
                </a:gridCol>
                <a:gridCol w="1142546">
                  <a:extLst>
                    <a:ext uri="{9D8B030D-6E8A-4147-A177-3AD203B41FA5}">
                      <a16:colId xmlns:a16="http://schemas.microsoft.com/office/drawing/2014/main" val="2338663409"/>
                    </a:ext>
                  </a:extLst>
                </a:gridCol>
                <a:gridCol w="933079">
                  <a:extLst>
                    <a:ext uri="{9D8B030D-6E8A-4147-A177-3AD203B41FA5}">
                      <a16:colId xmlns:a16="http://schemas.microsoft.com/office/drawing/2014/main" val="575211716"/>
                    </a:ext>
                  </a:extLst>
                </a:gridCol>
                <a:gridCol w="933079">
                  <a:extLst>
                    <a:ext uri="{9D8B030D-6E8A-4147-A177-3AD203B41FA5}">
                      <a16:colId xmlns:a16="http://schemas.microsoft.com/office/drawing/2014/main" val="3987478519"/>
                    </a:ext>
                  </a:extLst>
                </a:gridCol>
              </a:tblGrid>
              <a:tr h="634793">
                <a:tc>
                  <a:txBody>
                    <a:bodyPr/>
                    <a:lstStyle/>
                    <a:p>
                      <a:r>
                        <a:rPr lang="en-IN" sz="1200" dirty="0">
                          <a:latin typeface="Gill Sans MT" panose="020B0502020104020203" pitchFamily="34" charset="0"/>
                        </a:rPr>
                        <a:t>SLPIT</a:t>
                      </a:r>
                    </a:p>
                  </a:txBody>
                  <a:tcPr/>
                </a:tc>
                <a:tc>
                  <a:txBody>
                    <a:bodyPr/>
                    <a:lstStyle/>
                    <a:p>
                      <a:r>
                        <a:rPr lang="en-IN" sz="1200" dirty="0">
                          <a:latin typeface="Gill Sans MT" panose="020B0502020104020203" pitchFamily="34" charset="0"/>
                        </a:rPr>
                        <a:t>ARCHITECTURE</a:t>
                      </a:r>
                    </a:p>
                  </a:txBody>
                  <a:tcPr/>
                </a:tc>
                <a:tc>
                  <a:txBody>
                    <a:bodyPr/>
                    <a:lstStyle/>
                    <a:p>
                      <a:r>
                        <a:rPr lang="en-IN" sz="1200" dirty="0">
                          <a:latin typeface="Gill Sans MT" panose="020B0502020104020203" pitchFamily="34" charset="0"/>
                        </a:rPr>
                        <a:t>OPTIMIZER</a:t>
                      </a:r>
                    </a:p>
                  </a:txBody>
                  <a:tcPr/>
                </a:tc>
                <a:tc>
                  <a:txBody>
                    <a:bodyPr/>
                    <a:lstStyle/>
                    <a:p>
                      <a:r>
                        <a:rPr lang="en-IN" sz="1200" dirty="0">
                          <a:latin typeface="Gill Sans MT" panose="020B0502020104020203" pitchFamily="34" charset="0"/>
                        </a:rPr>
                        <a:t>EPOCHS</a:t>
                      </a:r>
                    </a:p>
                  </a:txBody>
                  <a:tcPr/>
                </a:tc>
                <a:tc>
                  <a:txBody>
                    <a:bodyPr/>
                    <a:lstStyle/>
                    <a:p>
                      <a:r>
                        <a:rPr lang="en-IN" sz="1200" dirty="0">
                          <a:latin typeface="Gill Sans MT" panose="020B0502020104020203" pitchFamily="34" charset="0"/>
                        </a:rPr>
                        <a:t>MAE</a:t>
                      </a:r>
                    </a:p>
                  </a:txBody>
                  <a:tcPr/>
                </a:tc>
                <a:extLst>
                  <a:ext uri="{0D108BD9-81ED-4DB2-BD59-A6C34878D82A}">
                    <a16:rowId xmlns:a16="http://schemas.microsoft.com/office/drawing/2014/main" val="3084186229"/>
                  </a:ext>
                </a:extLst>
              </a:tr>
              <a:tr h="407021">
                <a:tc>
                  <a:txBody>
                    <a:bodyPr/>
                    <a:lstStyle/>
                    <a:p>
                      <a:r>
                        <a:rPr lang="en-IN" dirty="0"/>
                        <a:t>60-40</a:t>
                      </a:r>
                    </a:p>
                  </a:txBody>
                  <a:tcPr/>
                </a:tc>
                <a:tc>
                  <a:txBody>
                    <a:bodyPr/>
                    <a:lstStyle/>
                    <a:p>
                      <a:r>
                        <a:rPr lang="en-IN" dirty="0"/>
                        <a:t>10-7-5-1</a:t>
                      </a:r>
                    </a:p>
                  </a:txBody>
                  <a:tcPr/>
                </a:tc>
                <a:tc>
                  <a:txBody>
                    <a:bodyPr/>
                    <a:lstStyle/>
                    <a:p>
                      <a:r>
                        <a:rPr lang="en-IN" dirty="0"/>
                        <a:t>Adam</a:t>
                      </a:r>
                    </a:p>
                  </a:txBody>
                  <a:tcPr/>
                </a:tc>
                <a:tc>
                  <a:txBody>
                    <a:bodyPr/>
                    <a:lstStyle/>
                    <a:p>
                      <a:r>
                        <a:rPr lang="en-IN" dirty="0"/>
                        <a:t>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1.47</a:t>
                      </a:r>
                    </a:p>
                  </a:txBody>
                  <a:tcPr/>
                </a:tc>
                <a:extLst>
                  <a:ext uri="{0D108BD9-81ED-4DB2-BD59-A6C34878D82A}">
                    <a16:rowId xmlns:a16="http://schemas.microsoft.com/office/drawing/2014/main" val="2758959826"/>
                  </a:ext>
                </a:extLst>
              </a:tr>
              <a:tr h="516313">
                <a:tc>
                  <a:txBody>
                    <a:bodyPr/>
                    <a:lstStyle/>
                    <a:p>
                      <a:r>
                        <a:rPr lang="en-IN" dirty="0"/>
                        <a:t>70-30</a:t>
                      </a:r>
                    </a:p>
                  </a:txBody>
                  <a:tcPr/>
                </a:tc>
                <a:tc>
                  <a:txBody>
                    <a:bodyPr/>
                    <a:lstStyle/>
                    <a:p>
                      <a:r>
                        <a:rPr lang="en-IN" dirty="0"/>
                        <a:t>10-7-5-1</a:t>
                      </a:r>
                    </a:p>
                  </a:txBody>
                  <a:tcPr/>
                </a:tc>
                <a:tc>
                  <a:txBody>
                    <a:bodyPr/>
                    <a:lstStyle/>
                    <a:p>
                      <a:r>
                        <a:rPr lang="en-IN" dirty="0"/>
                        <a:t>Adam</a:t>
                      </a:r>
                    </a:p>
                  </a:txBody>
                  <a:tcPr/>
                </a:tc>
                <a:tc>
                  <a:txBody>
                    <a:bodyPr/>
                    <a:lstStyle/>
                    <a:p>
                      <a:r>
                        <a:rPr lang="en-IN" dirty="0"/>
                        <a:t>250</a:t>
                      </a:r>
                    </a:p>
                  </a:txBody>
                  <a:tcPr/>
                </a:tc>
                <a:tc>
                  <a:txBody>
                    <a:bodyPr/>
                    <a:lstStyle/>
                    <a:p>
                      <a:r>
                        <a:rPr lang="en-IN" dirty="0"/>
                        <a:t>1.46</a:t>
                      </a:r>
                    </a:p>
                  </a:txBody>
                  <a:tcPr/>
                </a:tc>
                <a:extLst>
                  <a:ext uri="{0D108BD9-81ED-4DB2-BD59-A6C34878D82A}">
                    <a16:rowId xmlns:a16="http://schemas.microsoft.com/office/drawing/2014/main" val="4263556669"/>
                  </a:ext>
                </a:extLst>
              </a:tr>
              <a:tr h="326563">
                <a:tc>
                  <a:txBody>
                    <a:bodyPr/>
                    <a:lstStyle/>
                    <a:p>
                      <a:r>
                        <a:rPr lang="en-IN" dirty="0"/>
                        <a:t>75-25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300</a:t>
                      </a:r>
                    </a:p>
                  </a:txBody>
                  <a:tcPr/>
                </a:tc>
                <a:tc>
                  <a:txBody>
                    <a:bodyPr/>
                    <a:lstStyle/>
                    <a:p>
                      <a:r>
                        <a:rPr lang="en-IN" dirty="0"/>
                        <a:t>1.33</a:t>
                      </a:r>
                    </a:p>
                  </a:txBody>
                  <a:tcPr>
                    <a:solidFill>
                      <a:schemeClr val="accent4">
                        <a:lumMod val="60000"/>
                        <a:lumOff val="40000"/>
                      </a:schemeClr>
                    </a:solidFill>
                  </a:tcPr>
                </a:tc>
                <a:extLst>
                  <a:ext uri="{0D108BD9-81ED-4DB2-BD59-A6C34878D82A}">
                    <a16:rowId xmlns:a16="http://schemas.microsoft.com/office/drawing/2014/main" val="3907295739"/>
                  </a:ext>
                </a:extLst>
              </a:tr>
              <a:tr h="712287">
                <a:tc>
                  <a:txBody>
                    <a:bodyPr/>
                    <a:lstStyle/>
                    <a:p>
                      <a:r>
                        <a:rPr lang="en-IN" dirty="0"/>
                        <a:t>80-20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250</a:t>
                      </a:r>
                    </a:p>
                  </a:txBody>
                  <a:tcPr/>
                </a:tc>
                <a:tc>
                  <a:txBody>
                    <a:bodyPr/>
                    <a:lstStyle/>
                    <a:p>
                      <a:r>
                        <a:rPr lang="en-IN" dirty="0"/>
                        <a:t>1.54</a:t>
                      </a:r>
                    </a:p>
                  </a:txBody>
                  <a:tcPr/>
                </a:tc>
                <a:extLst>
                  <a:ext uri="{0D108BD9-81ED-4DB2-BD59-A6C34878D82A}">
                    <a16:rowId xmlns:a16="http://schemas.microsoft.com/office/drawing/2014/main" val="1230546406"/>
                  </a:ext>
                </a:extLst>
              </a:tr>
            </a:tbl>
          </a:graphicData>
        </a:graphic>
      </p:graphicFrame>
      <p:pic>
        <p:nvPicPr>
          <p:cNvPr id="1026" name="Picture 2">
            <a:extLst>
              <a:ext uri="{FF2B5EF4-FFF2-40B4-BE49-F238E27FC236}">
                <a16:creationId xmlns:a16="http://schemas.microsoft.com/office/drawing/2014/main" id="{BA3D2688-1755-44E8-A46B-CA422FC4A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065" y="2190432"/>
            <a:ext cx="5063068" cy="3339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5426AE-832C-44BC-929F-EA5365ECFF72}"/>
              </a:ext>
            </a:extLst>
          </p:cNvPr>
          <p:cNvSpPr txBox="1"/>
          <p:nvPr/>
        </p:nvSpPr>
        <p:spPr>
          <a:xfrm>
            <a:off x="6735231" y="1821100"/>
            <a:ext cx="5325533" cy="369332"/>
          </a:xfrm>
          <a:prstGeom prst="rect">
            <a:avLst/>
          </a:prstGeom>
          <a:noFill/>
        </p:spPr>
        <p:txBody>
          <a:bodyPr wrap="square" rtlCol="0">
            <a:spAutoFit/>
          </a:bodyPr>
          <a:lstStyle/>
          <a:p>
            <a:r>
              <a:rPr lang="en-GB" dirty="0"/>
              <a:t>Training Metrics: Loss and MAE for best split 75-25</a:t>
            </a:r>
            <a:endParaRPr lang="en-IN" dirty="0"/>
          </a:p>
        </p:txBody>
      </p:sp>
      <p:sp>
        <p:nvSpPr>
          <p:cNvPr id="5" name="TextBox 4">
            <a:extLst>
              <a:ext uri="{FF2B5EF4-FFF2-40B4-BE49-F238E27FC236}">
                <a16:creationId xmlns:a16="http://schemas.microsoft.com/office/drawing/2014/main" id="{91EA4283-732B-405A-8BF4-C5049D107FB6}"/>
              </a:ext>
            </a:extLst>
          </p:cNvPr>
          <p:cNvSpPr txBox="1"/>
          <p:nvPr/>
        </p:nvSpPr>
        <p:spPr>
          <a:xfrm>
            <a:off x="668867" y="635115"/>
            <a:ext cx="8830735" cy="707886"/>
          </a:xfrm>
          <a:prstGeom prst="rect">
            <a:avLst/>
          </a:prstGeom>
          <a:noFill/>
        </p:spPr>
        <p:txBody>
          <a:bodyPr wrap="square" rtlCol="0">
            <a:spAutoFit/>
          </a:bodyPr>
          <a:lstStyle/>
          <a:p>
            <a:r>
              <a:rPr lang="en-IN" sz="4000" dirty="0">
                <a:latin typeface="Gill Sans MT" panose="020B0502020104020203" pitchFamily="34" charset="0"/>
              </a:rPr>
              <a:t>ARTIFICIAL NEURAL NETWORK:</a:t>
            </a:r>
          </a:p>
        </p:txBody>
      </p:sp>
    </p:spTree>
    <p:extLst>
      <p:ext uri="{BB962C8B-B14F-4D97-AF65-F5344CB8AC3E}">
        <p14:creationId xmlns:p14="http://schemas.microsoft.com/office/powerpoint/2010/main" val="2014840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C59FB1-1515-4690-B7FD-2005D7AD5703}"/>
              </a:ext>
            </a:extLst>
          </p:cNvPr>
          <p:cNvSpPr txBox="1"/>
          <p:nvPr/>
        </p:nvSpPr>
        <p:spPr>
          <a:xfrm>
            <a:off x="626533" y="482600"/>
            <a:ext cx="6045200" cy="707886"/>
          </a:xfrm>
          <a:prstGeom prst="rect">
            <a:avLst/>
          </a:prstGeom>
          <a:noFill/>
        </p:spPr>
        <p:txBody>
          <a:bodyPr wrap="square" rtlCol="0">
            <a:spAutoFit/>
          </a:bodyPr>
          <a:lstStyle/>
          <a:p>
            <a:r>
              <a:rPr lang="en-IN" sz="4000" dirty="0">
                <a:latin typeface="Gill Sans MT" panose="020B0502020104020203" pitchFamily="34" charset="0"/>
              </a:rPr>
              <a:t>CONCLUSION</a:t>
            </a:r>
          </a:p>
        </p:txBody>
      </p:sp>
      <p:sp>
        <p:nvSpPr>
          <p:cNvPr id="3" name="TextBox 2">
            <a:extLst>
              <a:ext uri="{FF2B5EF4-FFF2-40B4-BE49-F238E27FC236}">
                <a16:creationId xmlns:a16="http://schemas.microsoft.com/office/drawing/2014/main" id="{249E0D71-20D5-458F-8AFB-4CB28D0A7467}"/>
              </a:ext>
            </a:extLst>
          </p:cNvPr>
          <p:cNvSpPr txBox="1"/>
          <p:nvPr/>
        </p:nvSpPr>
        <p:spPr>
          <a:xfrm>
            <a:off x="626533" y="1190486"/>
            <a:ext cx="10634134" cy="46547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Gill Sans MT" panose="020B0502020104020203" pitchFamily="34" charset="0"/>
              </a:rPr>
              <a:t>The primary goal of this research is to predict the age of a possum based on its body measurements and gender.</a:t>
            </a:r>
          </a:p>
          <a:p>
            <a:pPr marL="342900" indent="-342900">
              <a:lnSpc>
                <a:spcPct val="150000"/>
              </a:lnSpc>
              <a:buFont typeface="Arial" panose="020B0604020202020204" pitchFamily="34" charset="0"/>
              <a:buChar char="•"/>
            </a:pPr>
            <a:r>
              <a:rPr lang="en-GB" sz="2000" dirty="0">
                <a:latin typeface="Gill Sans MT" panose="020B0502020104020203" pitchFamily="34" charset="0"/>
              </a:rPr>
              <a:t>In our study, we applied both Machine Learning (ML) models and a Deep Learning model to build a predictive model for possum age based on its morphometric data.</a:t>
            </a:r>
          </a:p>
          <a:p>
            <a:pPr marL="342900" indent="-342900">
              <a:lnSpc>
                <a:spcPct val="150000"/>
              </a:lnSpc>
              <a:buFont typeface="Arial" panose="020B0604020202020204" pitchFamily="34" charset="0"/>
              <a:buChar char="•"/>
            </a:pPr>
            <a:r>
              <a:rPr lang="en-GB" sz="2000" dirty="0">
                <a:latin typeface="Gill Sans MT" panose="020B0502020104020203" pitchFamily="34" charset="0"/>
              </a:rPr>
              <a:t>Among the ML models, the Adaboost algorithm demonstrated the best performance, achieving the lowest Mean Absolute Error (MAE) value of </a:t>
            </a:r>
            <a:r>
              <a:rPr lang="en-GB" sz="2000" b="1" dirty="0">
                <a:latin typeface="Gill Sans MT" panose="020B0502020104020203" pitchFamily="34" charset="0"/>
              </a:rPr>
              <a:t>0.975</a:t>
            </a:r>
            <a:r>
              <a:rPr lang="en-GB" sz="2000" dirty="0">
                <a:latin typeface="Gill Sans MT" panose="020B0502020104020203" pitchFamily="34" charset="0"/>
              </a:rPr>
              <a:t>.</a:t>
            </a:r>
          </a:p>
          <a:p>
            <a:pPr marL="342900" indent="-342900">
              <a:lnSpc>
                <a:spcPct val="150000"/>
              </a:lnSpc>
              <a:buFont typeface="Arial" panose="020B0604020202020204" pitchFamily="34" charset="0"/>
              <a:buChar char="•"/>
            </a:pPr>
            <a:r>
              <a:rPr lang="en-GB" sz="2000" dirty="0">
                <a:latin typeface="Gill Sans MT" panose="020B0502020104020203" pitchFamily="34" charset="0"/>
              </a:rPr>
              <a:t>For Deep Learning, we used only the Artificial Neural Network (ANN) model, which showed a slightly higher MAE value of </a:t>
            </a:r>
            <a:r>
              <a:rPr lang="en-GB" sz="2000" b="1" dirty="0">
                <a:latin typeface="Gill Sans MT" panose="020B0502020104020203" pitchFamily="34" charset="0"/>
              </a:rPr>
              <a:t>1.33</a:t>
            </a:r>
            <a:r>
              <a:rPr lang="en-GB" sz="2000" dirty="0">
                <a:latin typeface="Gill Sans MT" panose="020B0502020104020203" pitchFamily="34" charset="0"/>
              </a:rPr>
              <a:t>, indicating relatively lower accuracy compared to the ML model.</a:t>
            </a:r>
          </a:p>
          <a:p>
            <a:pPr marL="342900" indent="-342900">
              <a:lnSpc>
                <a:spcPct val="150000"/>
              </a:lnSpc>
              <a:buFont typeface="Arial" panose="020B0604020202020204" pitchFamily="34" charset="0"/>
              <a:buChar char="•"/>
            </a:pPr>
            <a:r>
              <a:rPr lang="en-GB" sz="2000" dirty="0">
                <a:latin typeface="Gill Sans MT" panose="020B0502020104020203" pitchFamily="34" charset="0"/>
              </a:rPr>
              <a:t>Thus, we conclude that the ML model (Adaboost) outperforms the Deep Learning model (ANN) in terms of predictive accuracy for this dataset</a:t>
            </a:r>
          </a:p>
        </p:txBody>
      </p:sp>
      <p:sp>
        <p:nvSpPr>
          <p:cNvPr id="4" name="Rectangle 1">
            <a:extLst>
              <a:ext uri="{FF2B5EF4-FFF2-40B4-BE49-F238E27FC236}">
                <a16:creationId xmlns:a16="http://schemas.microsoft.com/office/drawing/2014/main" id="{B1F44946-A033-46CD-9AE4-BB60E8C87650}"/>
              </a:ext>
            </a:extLst>
          </p:cNvPr>
          <p:cNvSpPr>
            <a:spLocks noChangeArrowheads="1"/>
          </p:cNvSpPr>
          <p:nvPr/>
        </p:nvSpPr>
        <p:spPr bwMode="auto">
          <a:xfrm>
            <a:off x="0" y="-184666"/>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42386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811E7-37BF-4FF1-AB97-F38ADA8E2975}"/>
              </a:ext>
            </a:extLst>
          </p:cNvPr>
          <p:cNvSpPr txBox="1"/>
          <p:nvPr/>
        </p:nvSpPr>
        <p:spPr>
          <a:xfrm>
            <a:off x="550333" y="330200"/>
            <a:ext cx="5774267" cy="646331"/>
          </a:xfrm>
          <a:prstGeom prst="rect">
            <a:avLst/>
          </a:prstGeom>
          <a:noFill/>
        </p:spPr>
        <p:txBody>
          <a:bodyPr wrap="square" rtlCol="0">
            <a:spAutoFit/>
          </a:bodyPr>
          <a:lstStyle/>
          <a:p>
            <a:r>
              <a:rPr lang="en-IN" sz="3600" dirty="0">
                <a:latin typeface="Gill Sans MT" panose="020B0502020104020203" pitchFamily="34" charset="0"/>
              </a:rPr>
              <a:t>INSIGHTS</a:t>
            </a:r>
          </a:p>
        </p:txBody>
      </p:sp>
      <p:sp>
        <p:nvSpPr>
          <p:cNvPr id="5" name="TextBox 4">
            <a:extLst>
              <a:ext uri="{FF2B5EF4-FFF2-40B4-BE49-F238E27FC236}">
                <a16:creationId xmlns:a16="http://schemas.microsoft.com/office/drawing/2014/main" id="{59D8B051-E0A8-4CF2-8B02-EF174284C46E}"/>
              </a:ext>
            </a:extLst>
          </p:cNvPr>
          <p:cNvSpPr txBox="1"/>
          <p:nvPr/>
        </p:nvSpPr>
        <p:spPr>
          <a:xfrm>
            <a:off x="550333" y="919552"/>
            <a:ext cx="8636000" cy="290848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Gill Sans MT" panose="020B0502020104020203" pitchFamily="34" charset="0"/>
              </a:rPr>
              <a:t>Key Findings:</a:t>
            </a:r>
            <a:r>
              <a:rPr kumimoji="0" lang="en-US" altLang="en-US" b="0" i="0" u="none" strike="noStrike" cap="none" normalizeH="0" baseline="0" dirty="0">
                <a:ln>
                  <a:noFill/>
                </a:ln>
                <a:solidFill>
                  <a:schemeClr val="tx1"/>
                </a:solidFill>
                <a:effectLst/>
                <a:latin typeface="Gill Sans MT" panose="020B0502020104020203" pitchFamily="34" charset="0"/>
              </a:rPr>
              <a:t> Strong correlations observed between head length &amp; skull width; multicollinearity limited usable predictors.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Gill Sans MT" panose="020B0502020104020203" pitchFamily="34" charset="0"/>
              </a:rPr>
              <a:t>Best Model:</a:t>
            </a:r>
            <a:r>
              <a:rPr kumimoji="0" lang="en-US" altLang="en-US" b="0" i="0" u="none" strike="noStrike" cap="none" normalizeH="0" baseline="0" dirty="0">
                <a:ln>
                  <a:noFill/>
                </a:ln>
                <a:solidFill>
                  <a:schemeClr val="tx1"/>
                </a:solidFill>
                <a:effectLst/>
                <a:latin typeface="Gill Sans MT" panose="020B0502020104020203" pitchFamily="34" charset="0"/>
              </a:rPr>
              <a:t> AdaBoost (70:30 split) outperformed other algorithms.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Gill Sans MT" panose="020B0502020104020203" pitchFamily="34" charset="0"/>
              </a:rPr>
              <a:t>Practical Use:</a:t>
            </a:r>
            <a:r>
              <a:rPr kumimoji="0" lang="en-US" altLang="en-US" b="0" i="0" u="none" strike="noStrike" cap="none" normalizeH="0" baseline="0" dirty="0">
                <a:ln>
                  <a:noFill/>
                </a:ln>
                <a:solidFill>
                  <a:schemeClr val="tx1"/>
                </a:solidFill>
                <a:effectLst/>
                <a:latin typeface="Gill Sans MT" panose="020B0502020104020203" pitchFamily="34" charset="0"/>
              </a:rPr>
              <a:t> Predictive modeling aids in species identification and ecological research.</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Gill Sans MT" panose="020B0502020104020203" pitchFamily="34" charset="0"/>
              </a:rPr>
              <a:t>Challenges:</a:t>
            </a:r>
            <a:r>
              <a:rPr kumimoji="0" lang="en-US" altLang="en-US" b="0" i="0" u="none" strike="noStrike" cap="none" normalizeH="0" baseline="0" dirty="0">
                <a:ln>
                  <a:noFill/>
                </a:ln>
                <a:solidFill>
                  <a:schemeClr val="tx1"/>
                </a:solidFill>
                <a:effectLst/>
                <a:latin typeface="Gill Sans MT" panose="020B0502020104020203" pitchFamily="34" charset="0"/>
              </a:rPr>
              <a:t> Multicollinearity and small dataset size impacted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Gill Sans MT" panose="020B0502020104020203" pitchFamily="34" charset="0"/>
              </a:rPr>
              <a:t>Future Steps:</a:t>
            </a:r>
            <a:r>
              <a:rPr kumimoji="0" lang="en-US" altLang="en-US" sz="2000" b="0" i="0" u="none" strike="noStrike" cap="none" normalizeH="0" baseline="0" dirty="0">
                <a:ln>
                  <a:noFill/>
                </a:ln>
                <a:solidFill>
                  <a:schemeClr val="tx1"/>
                </a:solidFill>
                <a:effectLst/>
                <a:latin typeface="Gill Sans MT" panose="020B0502020104020203" pitchFamily="34" charset="0"/>
              </a:rPr>
              <a:t> Enhance dataset size and apply advanced feature selection </a:t>
            </a:r>
          </a:p>
          <a:p>
            <a:endParaRPr lang="en-IN" dirty="0"/>
          </a:p>
        </p:txBody>
      </p:sp>
      <p:sp>
        <p:nvSpPr>
          <p:cNvPr id="6" name="TextBox 5">
            <a:extLst>
              <a:ext uri="{FF2B5EF4-FFF2-40B4-BE49-F238E27FC236}">
                <a16:creationId xmlns:a16="http://schemas.microsoft.com/office/drawing/2014/main" id="{E0BC1B77-5C74-4D83-8602-A8D02CD9A0AE}"/>
              </a:ext>
            </a:extLst>
          </p:cNvPr>
          <p:cNvSpPr txBox="1"/>
          <p:nvPr/>
        </p:nvSpPr>
        <p:spPr>
          <a:xfrm>
            <a:off x="550333" y="3947893"/>
            <a:ext cx="10566400" cy="244682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Gill Sans MT" panose="020B0502020104020203" pitchFamily="34" charset="0"/>
              </a:rPr>
              <a:t>Expand dataset size and include more features.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Gill Sans MT" panose="020B0502020104020203" pitchFamily="34" charset="0"/>
              </a:rPr>
              <a:t>Address multicollinearity using advanced techniques.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Gill Sans MT" panose="020B0502020104020203" pitchFamily="34" charset="0"/>
              </a:rPr>
              <a:t>Optimize models with ensemble methods and tuning.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Gill Sans MT" panose="020B0502020104020203" pitchFamily="34" charset="0"/>
              </a:rPr>
              <a:t>Apply models for species identification in ecology.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Gill Sans MT" panose="020B0502020104020203" pitchFamily="34" charset="0"/>
              </a:rPr>
              <a:t>Develop tools for real-time predictions </a:t>
            </a:r>
          </a:p>
          <a:p>
            <a:endParaRPr lang="en-IN" dirty="0"/>
          </a:p>
        </p:txBody>
      </p:sp>
      <p:sp>
        <p:nvSpPr>
          <p:cNvPr id="8" name="TextBox 7">
            <a:extLst>
              <a:ext uri="{FF2B5EF4-FFF2-40B4-BE49-F238E27FC236}">
                <a16:creationId xmlns:a16="http://schemas.microsoft.com/office/drawing/2014/main" id="{7B9D29EF-2D49-4B23-9EAB-B9AC3066270D}"/>
              </a:ext>
            </a:extLst>
          </p:cNvPr>
          <p:cNvSpPr txBox="1"/>
          <p:nvPr/>
        </p:nvSpPr>
        <p:spPr>
          <a:xfrm>
            <a:off x="550333" y="3504875"/>
            <a:ext cx="4656667" cy="646331"/>
          </a:xfrm>
          <a:prstGeom prst="rect">
            <a:avLst/>
          </a:prstGeom>
          <a:noFill/>
        </p:spPr>
        <p:txBody>
          <a:bodyPr wrap="square" rtlCol="0">
            <a:spAutoFit/>
          </a:bodyPr>
          <a:lstStyle/>
          <a:p>
            <a:r>
              <a:rPr lang="en-IN" sz="3600" dirty="0">
                <a:latin typeface="Gill Sans MT" panose="020B0502020104020203" pitchFamily="34" charset="0"/>
              </a:rPr>
              <a:t>FUTURE SCOPE</a:t>
            </a:r>
          </a:p>
        </p:txBody>
      </p:sp>
    </p:spTree>
    <p:extLst>
      <p:ext uri="{BB962C8B-B14F-4D97-AF65-F5344CB8AC3E}">
        <p14:creationId xmlns:p14="http://schemas.microsoft.com/office/powerpoint/2010/main" val="568460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74B70-A96B-45EA-8E4F-72FC824D7E1F}"/>
              </a:ext>
            </a:extLst>
          </p:cNvPr>
          <p:cNvPicPr>
            <a:picLocks noChangeAspect="1"/>
          </p:cNvPicPr>
          <p:nvPr/>
        </p:nvPicPr>
        <p:blipFill>
          <a:blip r:embed="rId2"/>
          <a:stretch>
            <a:fillRect/>
          </a:stretch>
        </p:blipFill>
        <p:spPr>
          <a:xfrm>
            <a:off x="496014" y="366285"/>
            <a:ext cx="4934639" cy="6125430"/>
          </a:xfrm>
          <a:prstGeom prst="rect">
            <a:avLst/>
          </a:prstGeom>
        </p:spPr>
      </p:pic>
      <p:pic>
        <p:nvPicPr>
          <p:cNvPr id="6" name="Picture 5">
            <a:extLst>
              <a:ext uri="{FF2B5EF4-FFF2-40B4-BE49-F238E27FC236}">
                <a16:creationId xmlns:a16="http://schemas.microsoft.com/office/drawing/2014/main" id="{DE63F7BF-70C0-448E-823B-F6D22C9B8E52}"/>
              </a:ext>
            </a:extLst>
          </p:cNvPr>
          <p:cNvPicPr>
            <a:picLocks noChangeAspect="1"/>
          </p:cNvPicPr>
          <p:nvPr/>
        </p:nvPicPr>
        <p:blipFill>
          <a:blip r:embed="rId3"/>
          <a:stretch>
            <a:fillRect/>
          </a:stretch>
        </p:blipFill>
        <p:spPr>
          <a:xfrm>
            <a:off x="5760853" y="0"/>
            <a:ext cx="6431147" cy="6858000"/>
          </a:xfrm>
          <a:prstGeom prst="rect">
            <a:avLst/>
          </a:prstGeom>
        </p:spPr>
      </p:pic>
    </p:spTree>
    <p:extLst>
      <p:ext uri="{BB962C8B-B14F-4D97-AF65-F5344CB8AC3E}">
        <p14:creationId xmlns:p14="http://schemas.microsoft.com/office/powerpoint/2010/main" val="269466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B540-A7A1-4C6E-AAE1-D1320A5BF5D7}"/>
              </a:ext>
            </a:extLst>
          </p:cNvPr>
          <p:cNvSpPr>
            <a:spLocks noGrp="1"/>
          </p:cNvSpPr>
          <p:nvPr>
            <p:ph type="title"/>
          </p:nvPr>
        </p:nvSpPr>
        <p:spPr>
          <a:xfrm>
            <a:off x="839788" y="417444"/>
            <a:ext cx="3932237" cy="1600200"/>
          </a:xfrm>
          <a:ln>
            <a:noFill/>
          </a:ln>
          <a:effectLst/>
          <a:scene3d>
            <a:camera prst="orthographicFront">
              <a:rot lat="0" lon="0" rev="0"/>
            </a:camera>
            <a:lightRig rig="glow" dir="t">
              <a:rot lat="0" lon="0" rev="4800000"/>
            </a:lightRig>
          </a:scene3d>
          <a:sp3d prstMaterial="matte">
            <a:bevelT w="127000" h="63500"/>
          </a:sp3d>
        </p:spPr>
        <p:txBody>
          <a:bodyPr/>
          <a:lstStyle/>
          <a:p>
            <a:r>
              <a:rPr lang="en-US" b="1" dirty="0">
                <a:latin typeface="Gill Sans MT" panose="020B0502020104020203" pitchFamily="34" charset="0"/>
              </a:rPr>
              <a:t>CONTENT</a:t>
            </a:r>
            <a:endParaRPr lang="en-IN" b="1" dirty="0">
              <a:latin typeface="Gill Sans MT" panose="020B0502020104020203" pitchFamily="34" charset="0"/>
            </a:endParaRPr>
          </a:p>
        </p:txBody>
      </p:sp>
      <p:sp>
        <p:nvSpPr>
          <p:cNvPr id="4" name="Text Placeholder 3">
            <a:extLst>
              <a:ext uri="{FF2B5EF4-FFF2-40B4-BE49-F238E27FC236}">
                <a16:creationId xmlns:a16="http://schemas.microsoft.com/office/drawing/2014/main" id="{355F46D2-377E-4CB2-AAF6-D5337E545820}"/>
              </a:ext>
            </a:extLst>
          </p:cNvPr>
          <p:cNvSpPr>
            <a:spLocks noGrp="1"/>
          </p:cNvSpPr>
          <p:nvPr>
            <p:ph type="body" sz="half" idx="2"/>
          </p:nvPr>
        </p:nvSpPr>
        <p:spPr>
          <a:ln>
            <a:noFill/>
          </a:ln>
          <a:effectLst/>
          <a:scene3d>
            <a:camera prst="orthographicFront">
              <a:rot lat="0" lon="0" rev="0"/>
            </a:camera>
            <a:lightRig rig="glow" dir="t">
              <a:rot lat="0" lon="0" rev="4800000"/>
            </a:lightRig>
          </a:scene3d>
          <a:sp3d prstMaterial="matte">
            <a:bevelT w="127000" h="63500"/>
          </a:sp3d>
        </p:spPr>
        <p:txBody>
          <a:bodyPr>
            <a:normAutofit/>
          </a:bodyPr>
          <a:lstStyle/>
          <a:p>
            <a:pPr marL="342900" indent="-342900">
              <a:buFont typeface="Wingdings" panose="05000000000000000000" pitchFamily="2" charset="2"/>
              <a:buChar char="Ø"/>
            </a:pPr>
            <a:r>
              <a:rPr lang="en-US" sz="2000" dirty="0">
                <a:latin typeface="Gill Sans MT" panose="020B0502020104020203" pitchFamily="34" charset="0"/>
              </a:rPr>
              <a:t>Introduction</a:t>
            </a:r>
          </a:p>
          <a:p>
            <a:pPr marL="342900" indent="-342900">
              <a:buFont typeface="Wingdings" panose="05000000000000000000" pitchFamily="2" charset="2"/>
              <a:buChar char="Ø"/>
            </a:pPr>
            <a:r>
              <a:rPr lang="en-IN" sz="2000" dirty="0">
                <a:latin typeface="Gill Sans MT" panose="020B0502020104020203" pitchFamily="34" charset="0"/>
              </a:rPr>
              <a:t>Literature Review </a:t>
            </a:r>
            <a:endParaRPr lang="en-US" sz="2000" dirty="0">
              <a:latin typeface="Gill Sans MT" panose="020B0502020104020203" pitchFamily="34" charset="0"/>
            </a:endParaRPr>
          </a:p>
          <a:p>
            <a:pPr marL="342900" indent="-342900">
              <a:buFont typeface="Wingdings" panose="05000000000000000000" pitchFamily="2" charset="2"/>
              <a:buChar char="Ø"/>
            </a:pPr>
            <a:r>
              <a:rPr lang="en-US" sz="2000" dirty="0">
                <a:latin typeface="Gill Sans MT" panose="020B0502020104020203" pitchFamily="34" charset="0"/>
              </a:rPr>
              <a:t>Data Preprocessing</a:t>
            </a:r>
          </a:p>
          <a:p>
            <a:pPr marL="342900" indent="-342900">
              <a:buFont typeface="Wingdings" panose="05000000000000000000" pitchFamily="2" charset="2"/>
              <a:buChar char="Ø"/>
            </a:pPr>
            <a:r>
              <a:rPr lang="en-US" sz="2000" dirty="0">
                <a:latin typeface="Gill Sans MT" panose="020B0502020104020203" pitchFamily="34" charset="0"/>
              </a:rPr>
              <a:t>Exploratory Data Analysis</a:t>
            </a:r>
          </a:p>
          <a:p>
            <a:pPr marL="342900" indent="-342900">
              <a:buFont typeface="Wingdings" panose="05000000000000000000" pitchFamily="2" charset="2"/>
              <a:buChar char="Ø"/>
            </a:pPr>
            <a:r>
              <a:rPr lang="en-US" sz="2000" dirty="0">
                <a:latin typeface="Gill Sans MT" panose="020B0502020104020203" pitchFamily="34" charset="0"/>
              </a:rPr>
              <a:t>Data Modeling and Evaluation</a:t>
            </a:r>
          </a:p>
          <a:p>
            <a:pPr marL="342900" indent="-342900">
              <a:buFont typeface="Wingdings" panose="05000000000000000000" pitchFamily="2" charset="2"/>
              <a:buChar char="Ø"/>
            </a:pPr>
            <a:r>
              <a:rPr lang="en-US" sz="2000" dirty="0">
                <a:latin typeface="Gill Sans MT" panose="020B0502020104020203" pitchFamily="34" charset="0"/>
              </a:rPr>
              <a:t>Summary</a:t>
            </a:r>
          </a:p>
          <a:p>
            <a:pPr marL="342900" indent="-342900">
              <a:buFont typeface="Wingdings" panose="05000000000000000000" pitchFamily="2" charset="2"/>
              <a:buChar char="Ø"/>
            </a:pPr>
            <a:r>
              <a:rPr lang="en-US" sz="2000" dirty="0">
                <a:latin typeface="Gill Sans MT" panose="020B0502020104020203" pitchFamily="34" charset="0"/>
              </a:rPr>
              <a:t>Appendix</a:t>
            </a:r>
            <a:endParaRPr lang="en-IN" sz="2000" dirty="0">
              <a:latin typeface="Gill Sans MT" panose="020B0502020104020203" pitchFamily="34" charset="0"/>
            </a:endParaRPr>
          </a:p>
        </p:txBody>
      </p:sp>
      <p:pic>
        <p:nvPicPr>
          <p:cNvPr id="27" name="Picture 26">
            <a:extLst>
              <a:ext uri="{FF2B5EF4-FFF2-40B4-BE49-F238E27FC236}">
                <a16:creationId xmlns:a16="http://schemas.microsoft.com/office/drawing/2014/main" id="{AD59F252-5B28-4F49-A963-B9D107E3A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773" y="893959"/>
            <a:ext cx="6248686" cy="5096586"/>
          </a:xfrm>
          <a:prstGeom prst="rect">
            <a:avLst/>
          </a:prstGeom>
          <a:ln>
            <a:noFill/>
          </a:ln>
          <a:effectLst/>
        </p:spPr>
      </p:pic>
    </p:spTree>
    <p:extLst>
      <p:ext uri="{BB962C8B-B14F-4D97-AF65-F5344CB8AC3E}">
        <p14:creationId xmlns:p14="http://schemas.microsoft.com/office/powerpoint/2010/main" val="526220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BEE5A-1684-4DB5-B241-B9E153047201}"/>
              </a:ext>
            </a:extLst>
          </p:cNvPr>
          <p:cNvSpPr txBox="1"/>
          <p:nvPr/>
        </p:nvSpPr>
        <p:spPr>
          <a:xfrm>
            <a:off x="3516228" y="2823055"/>
            <a:ext cx="5782734" cy="1015663"/>
          </a:xfrm>
          <a:prstGeom prst="rect">
            <a:avLst/>
          </a:prstGeom>
          <a:noFill/>
        </p:spPr>
        <p:txBody>
          <a:bodyPr wrap="square" rtlCol="0">
            <a:spAutoFit/>
          </a:bodyPr>
          <a:lstStyle/>
          <a:p>
            <a:r>
              <a:rPr lang="en-IN" sz="6000" dirty="0">
                <a:latin typeface="Gill Sans MT" panose="020B0502020104020203" pitchFamily="34" charset="0"/>
              </a:rPr>
              <a:t>THANK YOU</a:t>
            </a:r>
          </a:p>
        </p:txBody>
      </p:sp>
      <p:sp>
        <p:nvSpPr>
          <p:cNvPr id="3" name="TextBox 2">
            <a:extLst>
              <a:ext uri="{FF2B5EF4-FFF2-40B4-BE49-F238E27FC236}">
                <a16:creationId xmlns:a16="http://schemas.microsoft.com/office/drawing/2014/main" id="{F3DB58B5-DC49-43BC-8B49-98F740F957BD}"/>
              </a:ext>
            </a:extLst>
          </p:cNvPr>
          <p:cNvSpPr txBox="1"/>
          <p:nvPr/>
        </p:nvSpPr>
        <p:spPr>
          <a:xfrm>
            <a:off x="4790463" y="4258095"/>
            <a:ext cx="2209800" cy="923330"/>
          </a:xfrm>
          <a:prstGeom prst="rect">
            <a:avLst/>
          </a:prstGeom>
          <a:noFill/>
        </p:spPr>
        <p:txBody>
          <a:bodyPr wrap="square" rtlCol="0">
            <a:spAutoFit/>
          </a:bodyPr>
          <a:lstStyle/>
          <a:p>
            <a:r>
              <a:rPr lang="en-IN" dirty="0"/>
              <a:t>B.HARSHIT KUMAR</a:t>
            </a:r>
          </a:p>
          <a:p>
            <a:r>
              <a:rPr lang="en-IN" dirty="0"/>
              <a:t>SRIKANTH YADAV</a:t>
            </a:r>
          </a:p>
          <a:p>
            <a:r>
              <a:rPr lang="en-IN" dirty="0"/>
              <a:t>CHAITANYA JADAV</a:t>
            </a:r>
          </a:p>
        </p:txBody>
      </p:sp>
      <p:pic>
        <p:nvPicPr>
          <p:cNvPr id="4" name="Picture 3">
            <a:extLst>
              <a:ext uri="{FF2B5EF4-FFF2-40B4-BE49-F238E27FC236}">
                <a16:creationId xmlns:a16="http://schemas.microsoft.com/office/drawing/2014/main" id="{E3B88F30-9F85-45C5-93E8-685043E05AD5}"/>
              </a:ext>
            </a:extLst>
          </p:cNvPr>
          <p:cNvPicPr>
            <a:picLocks noChangeAspect="1"/>
          </p:cNvPicPr>
          <p:nvPr/>
        </p:nvPicPr>
        <p:blipFill>
          <a:blip r:embed="rId2"/>
          <a:stretch>
            <a:fillRect/>
          </a:stretch>
        </p:blipFill>
        <p:spPr>
          <a:xfrm>
            <a:off x="4790463" y="598437"/>
            <a:ext cx="1754270" cy="1670630"/>
          </a:xfrm>
          <a:prstGeom prst="rect">
            <a:avLst/>
          </a:prstGeom>
        </p:spPr>
      </p:pic>
      <p:sp>
        <p:nvSpPr>
          <p:cNvPr id="5" name="TextBox 4">
            <a:extLst>
              <a:ext uri="{FF2B5EF4-FFF2-40B4-BE49-F238E27FC236}">
                <a16:creationId xmlns:a16="http://schemas.microsoft.com/office/drawing/2014/main" id="{4298A0FC-92B1-45EF-8862-C1B1F07E0F73}"/>
              </a:ext>
            </a:extLst>
          </p:cNvPr>
          <p:cNvSpPr txBox="1"/>
          <p:nvPr/>
        </p:nvSpPr>
        <p:spPr>
          <a:xfrm>
            <a:off x="5012265" y="2243600"/>
            <a:ext cx="1464733" cy="369332"/>
          </a:xfrm>
          <a:prstGeom prst="rect">
            <a:avLst/>
          </a:prstGeom>
          <a:noFill/>
        </p:spPr>
        <p:txBody>
          <a:bodyPr wrap="square" rtlCol="0">
            <a:spAutoFit/>
          </a:bodyPr>
          <a:lstStyle/>
          <a:p>
            <a:r>
              <a:rPr lang="en-IN" dirty="0"/>
              <a:t>COLAB LINK</a:t>
            </a:r>
          </a:p>
        </p:txBody>
      </p:sp>
    </p:spTree>
    <p:extLst>
      <p:ext uri="{BB962C8B-B14F-4D97-AF65-F5344CB8AC3E}">
        <p14:creationId xmlns:p14="http://schemas.microsoft.com/office/powerpoint/2010/main" val="1778587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944DFB-7070-46A0-9D9E-FDAF4C438CEB}"/>
              </a:ext>
            </a:extLst>
          </p:cNvPr>
          <p:cNvSpPr txBox="1"/>
          <p:nvPr/>
        </p:nvSpPr>
        <p:spPr>
          <a:xfrm>
            <a:off x="922866" y="2413337"/>
            <a:ext cx="5020733" cy="1015663"/>
          </a:xfrm>
          <a:prstGeom prst="rect">
            <a:avLst/>
          </a:prstGeom>
          <a:noFill/>
        </p:spPr>
        <p:txBody>
          <a:bodyPr wrap="square" rtlCol="0">
            <a:spAutoFit/>
          </a:bodyPr>
          <a:lstStyle/>
          <a:p>
            <a:r>
              <a:rPr lang="en-IN" sz="6000" dirty="0">
                <a:latin typeface="Gill Sans MT" panose="020B0502020104020203" pitchFamily="34" charset="0"/>
              </a:rPr>
              <a:t>APPENDIX</a:t>
            </a:r>
          </a:p>
        </p:txBody>
      </p:sp>
      <p:sp>
        <p:nvSpPr>
          <p:cNvPr id="43" name="Freeform: Shape 42">
            <a:extLst>
              <a:ext uri="{FF2B5EF4-FFF2-40B4-BE49-F238E27FC236}">
                <a16:creationId xmlns:a16="http://schemas.microsoft.com/office/drawing/2014/main" id="{7E0181C7-C8A6-4788-B560-35AFC4A00688}"/>
              </a:ext>
            </a:extLst>
          </p:cNvPr>
          <p:cNvSpPr/>
          <p:nvPr/>
        </p:nvSpPr>
        <p:spPr>
          <a:xfrm>
            <a:off x="5826606" y="749152"/>
            <a:ext cx="5063068" cy="5711683"/>
          </a:xfrm>
          <a:custGeom>
            <a:avLst/>
            <a:gdLst>
              <a:gd name="connsiteX0" fmla="*/ 3448051 w 5063068"/>
              <a:gd name="connsiteY0" fmla="*/ 4653350 h 5711683"/>
              <a:gd name="connsiteX1" fmla="*/ 4722285 w 5063068"/>
              <a:gd name="connsiteY1" fmla="*/ 4653350 h 5711683"/>
              <a:gd name="connsiteX2" fmla="*/ 4986868 w 5063068"/>
              <a:gd name="connsiteY2" fmla="*/ 5182517 h 5711683"/>
              <a:gd name="connsiteX3" fmla="*/ 4722285 w 5063068"/>
              <a:gd name="connsiteY3" fmla="*/ 5711683 h 5711683"/>
              <a:gd name="connsiteX4" fmla="*/ 3448051 w 5063068"/>
              <a:gd name="connsiteY4" fmla="*/ 5711683 h 5711683"/>
              <a:gd name="connsiteX5" fmla="*/ 3183468 w 5063068"/>
              <a:gd name="connsiteY5" fmla="*/ 5182517 h 5711683"/>
              <a:gd name="connsiteX6" fmla="*/ 1856317 w 5063068"/>
              <a:gd name="connsiteY6" fmla="*/ 4094551 h 5711683"/>
              <a:gd name="connsiteX7" fmla="*/ 3130551 w 5063068"/>
              <a:gd name="connsiteY7" fmla="*/ 4094551 h 5711683"/>
              <a:gd name="connsiteX8" fmla="*/ 3395134 w 5063068"/>
              <a:gd name="connsiteY8" fmla="*/ 4623718 h 5711683"/>
              <a:gd name="connsiteX9" fmla="*/ 3130551 w 5063068"/>
              <a:gd name="connsiteY9" fmla="*/ 5152884 h 5711683"/>
              <a:gd name="connsiteX10" fmla="*/ 1856317 w 5063068"/>
              <a:gd name="connsiteY10" fmla="*/ 5152884 h 5711683"/>
              <a:gd name="connsiteX11" fmla="*/ 1591734 w 5063068"/>
              <a:gd name="connsiteY11" fmla="*/ 4623718 h 5711683"/>
              <a:gd name="connsiteX12" fmla="*/ 264583 w 5063068"/>
              <a:gd name="connsiteY12" fmla="*/ 3535752 h 5711683"/>
              <a:gd name="connsiteX13" fmla="*/ 1538817 w 5063068"/>
              <a:gd name="connsiteY13" fmla="*/ 3535752 h 5711683"/>
              <a:gd name="connsiteX14" fmla="*/ 1803400 w 5063068"/>
              <a:gd name="connsiteY14" fmla="*/ 4064919 h 5711683"/>
              <a:gd name="connsiteX15" fmla="*/ 1538817 w 5063068"/>
              <a:gd name="connsiteY15" fmla="*/ 4594085 h 5711683"/>
              <a:gd name="connsiteX16" fmla="*/ 264583 w 5063068"/>
              <a:gd name="connsiteY16" fmla="*/ 4594085 h 5711683"/>
              <a:gd name="connsiteX17" fmla="*/ 0 w 5063068"/>
              <a:gd name="connsiteY17" fmla="*/ 4064919 h 5711683"/>
              <a:gd name="connsiteX18" fmla="*/ 3448051 w 5063068"/>
              <a:gd name="connsiteY18" fmla="*/ 3442616 h 5711683"/>
              <a:gd name="connsiteX19" fmla="*/ 4722285 w 5063068"/>
              <a:gd name="connsiteY19" fmla="*/ 3442616 h 5711683"/>
              <a:gd name="connsiteX20" fmla="*/ 4986868 w 5063068"/>
              <a:gd name="connsiteY20" fmla="*/ 3971783 h 5711683"/>
              <a:gd name="connsiteX21" fmla="*/ 4722285 w 5063068"/>
              <a:gd name="connsiteY21" fmla="*/ 4500949 h 5711683"/>
              <a:gd name="connsiteX22" fmla="*/ 3448051 w 5063068"/>
              <a:gd name="connsiteY22" fmla="*/ 4500949 h 5711683"/>
              <a:gd name="connsiteX23" fmla="*/ 3183468 w 5063068"/>
              <a:gd name="connsiteY23" fmla="*/ 3971783 h 5711683"/>
              <a:gd name="connsiteX24" fmla="*/ 1856317 w 5063068"/>
              <a:gd name="connsiteY24" fmla="*/ 2883817 h 5711683"/>
              <a:gd name="connsiteX25" fmla="*/ 3130551 w 5063068"/>
              <a:gd name="connsiteY25" fmla="*/ 2883817 h 5711683"/>
              <a:gd name="connsiteX26" fmla="*/ 3395134 w 5063068"/>
              <a:gd name="connsiteY26" fmla="*/ 3412984 h 5711683"/>
              <a:gd name="connsiteX27" fmla="*/ 3130551 w 5063068"/>
              <a:gd name="connsiteY27" fmla="*/ 3942150 h 5711683"/>
              <a:gd name="connsiteX28" fmla="*/ 1856317 w 5063068"/>
              <a:gd name="connsiteY28" fmla="*/ 3942150 h 5711683"/>
              <a:gd name="connsiteX29" fmla="*/ 1591734 w 5063068"/>
              <a:gd name="connsiteY29" fmla="*/ 3412984 h 5711683"/>
              <a:gd name="connsiteX30" fmla="*/ 264583 w 5063068"/>
              <a:gd name="connsiteY30" fmla="*/ 2325018 h 5711683"/>
              <a:gd name="connsiteX31" fmla="*/ 1538817 w 5063068"/>
              <a:gd name="connsiteY31" fmla="*/ 2325018 h 5711683"/>
              <a:gd name="connsiteX32" fmla="*/ 1803400 w 5063068"/>
              <a:gd name="connsiteY32" fmla="*/ 2854185 h 5711683"/>
              <a:gd name="connsiteX33" fmla="*/ 1538817 w 5063068"/>
              <a:gd name="connsiteY33" fmla="*/ 3383351 h 5711683"/>
              <a:gd name="connsiteX34" fmla="*/ 264583 w 5063068"/>
              <a:gd name="connsiteY34" fmla="*/ 3383351 h 5711683"/>
              <a:gd name="connsiteX35" fmla="*/ 0 w 5063068"/>
              <a:gd name="connsiteY35" fmla="*/ 2854185 h 5711683"/>
              <a:gd name="connsiteX36" fmla="*/ 3448051 w 5063068"/>
              <a:gd name="connsiteY36" fmla="*/ 2231882 h 5711683"/>
              <a:gd name="connsiteX37" fmla="*/ 4722285 w 5063068"/>
              <a:gd name="connsiteY37" fmla="*/ 2231882 h 5711683"/>
              <a:gd name="connsiteX38" fmla="*/ 4986868 w 5063068"/>
              <a:gd name="connsiteY38" fmla="*/ 2761049 h 5711683"/>
              <a:gd name="connsiteX39" fmla="*/ 4722285 w 5063068"/>
              <a:gd name="connsiteY39" fmla="*/ 3290215 h 5711683"/>
              <a:gd name="connsiteX40" fmla="*/ 3448051 w 5063068"/>
              <a:gd name="connsiteY40" fmla="*/ 3290215 h 5711683"/>
              <a:gd name="connsiteX41" fmla="*/ 3183468 w 5063068"/>
              <a:gd name="connsiteY41" fmla="*/ 2761049 h 5711683"/>
              <a:gd name="connsiteX42" fmla="*/ 1856317 w 5063068"/>
              <a:gd name="connsiteY42" fmla="*/ 1673083 h 5711683"/>
              <a:gd name="connsiteX43" fmla="*/ 3130551 w 5063068"/>
              <a:gd name="connsiteY43" fmla="*/ 1673083 h 5711683"/>
              <a:gd name="connsiteX44" fmla="*/ 3395134 w 5063068"/>
              <a:gd name="connsiteY44" fmla="*/ 2202250 h 5711683"/>
              <a:gd name="connsiteX45" fmla="*/ 3130551 w 5063068"/>
              <a:gd name="connsiteY45" fmla="*/ 2731416 h 5711683"/>
              <a:gd name="connsiteX46" fmla="*/ 1856317 w 5063068"/>
              <a:gd name="connsiteY46" fmla="*/ 2731416 h 5711683"/>
              <a:gd name="connsiteX47" fmla="*/ 1591734 w 5063068"/>
              <a:gd name="connsiteY47" fmla="*/ 2202250 h 5711683"/>
              <a:gd name="connsiteX48" fmla="*/ 3524251 w 5063068"/>
              <a:gd name="connsiteY48" fmla="*/ 1117598 h 5711683"/>
              <a:gd name="connsiteX49" fmla="*/ 4798485 w 5063068"/>
              <a:gd name="connsiteY49" fmla="*/ 1117598 h 5711683"/>
              <a:gd name="connsiteX50" fmla="*/ 5063068 w 5063068"/>
              <a:gd name="connsiteY50" fmla="*/ 1646765 h 5711683"/>
              <a:gd name="connsiteX51" fmla="*/ 4798485 w 5063068"/>
              <a:gd name="connsiteY51" fmla="*/ 2175931 h 5711683"/>
              <a:gd name="connsiteX52" fmla="*/ 3524251 w 5063068"/>
              <a:gd name="connsiteY52" fmla="*/ 2175931 h 5711683"/>
              <a:gd name="connsiteX53" fmla="*/ 3259668 w 5063068"/>
              <a:gd name="connsiteY53" fmla="*/ 1646765 h 5711683"/>
              <a:gd name="connsiteX54" fmla="*/ 264583 w 5063068"/>
              <a:gd name="connsiteY54" fmla="*/ 1114284 h 5711683"/>
              <a:gd name="connsiteX55" fmla="*/ 1538817 w 5063068"/>
              <a:gd name="connsiteY55" fmla="*/ 1114284 h 5711683"/>
              <a:gd name="connsiteX56" fmla="*/ 1803400 w 5063068"/>
              <a:gd name="connsiteY56" fmla="*/ 1643451 h 5711683"/>
              <a:gd name="connsiteX57" fmla="*/ 1538817 w 5063068"/>
              <a:gd name="connsiteY57" fmla="*/ 2172617 h 5711683"/>
              <a:gd name="connsiteX58" fmla="*/ 264583 w 5063068"/>
              <a:gd name="connsiteY58" fmla="*/ 2172617 h 5711683"/>
              <a:gd name="connsiteX59" fmla="*/ 0 w 5063068"/>
              <a:gd name="connsiteY59" fmla="*/ 1643451 h 5711683"/>
              <a:gd name="connsiteX60" fmla="*/ 1932517 w 5063068"/>
              <a:gd name="connsiteY60" fmla="*/ 558799 h 5711683"/>
              <a:gd name="connsiteX61" fmla="*/ 3206751 w 5063068"/>
              <a:gd name="connsiteY61" fmla="*/ 558799 h 5711683"/>
              <a:gd name="connsiteX62" fmla="*/ 3471334 w 5063068"/>
              <a:gd name="connsiteY62" fmla="*/ 1087966 h 5711683"/>
              <a:gd name="connsiteX63" fmla="*/ 3206751 w 5063068"/>
              <a:gd name="connsiteY63" fmla="*/ 1617132 h 5711683"/>
              <a:gd name="connsiteX64" fmla="*/ 1932517 w 5063068"/>
              <a:gd name="connsiteY64" fmla="*/ 1617132 h 5711683"/>
              <a:gd name="connsiteX65" fmla="*/ 1667934 w 5063068"/>
              <a:gd name="connsiteY65" fmla="*/ 1087966 h 5711683"/>
              <a:gd name="connsiteX66" fmla="*/ 340783 w 5063068"/>
              <a:gd name="connsiteY66" fmla="*/ 0 h 5711683"/>
              <a:gd name="connsiteX67" fmla="*/ 1615017 w 5063068"/>
              <a:gd name="connsiteY67" fmla="*/ 0 h 5711683"/>
              <a:gd name="connsiteX68" fmla="*/ 1879600 w 5063068"/>
              <a:gd name="connsiteY68" fmla="*/ 529167 h 5711683"/>
              <a:gd name="connsiteX69" fmla="*/ 1615017 w 5063068"/>
              <a:gd name="connsiteY69" fmla="*/ 1058333 h 5711683"/>
              <a:gd name="connsiteX70" fmla="*/ 340783 w 5063068"/>
              <a:gd name="connsiteY70" fmla="*/ 1058333 h 5711683"/>
              <a:gd name="connsiteX71" fmla="*/ 76200 w 5063068"/>
              <a:gd name="connsiteY71" fmla="*/ 529167 h 571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63068" h="5711683">
                <a:moveTo>
                  <a:pt x="3448051" y="4653350"/>
                </a:moveTo>
                <a:lnTo>
                  <a:pt x="4722285" y="4653350"/>
                </a:lnTo>
                <a:lnTo>
                  <a:pt x="4986868" y="5182517"/>
                </a:lnTo>
                <a:lnTo>
                  <a:pt x="4722285" y="5711683"/>
                </a:lnTo>
                <a:lnTo>
                  <a:pt x="3448051" y="5711683"/>
                </a:lnTo>
                <a:lnTo>
                  <a:pt x="3183468" y="5182517"/>
                </a:lnTo>
                <a:close/>
                <a:moveTo>
                  <a:pt x="1856317" y="4094551"/>
                </a:moveTo>
                <a:lnTo>
                  <a:pt x="3130551" y="4094551"/>
                </a:lnTo>
                <a:lnTo>
                  <a:pt x="3395134" y="4623718"/>
                </a:lnTo>
                <a:lnTo>
                  <a:pt x="3130551" y="5152884"/>
                </a:lnTo>
                <a:lnTo>
                  <a:pt x="1856317" y="5152884"/>
                </a:lnTo>
                <a:lnTo>
                  <a:pt x="1591734" y="4623718"/>
                </a:lnTo>
                <a:close/>
                <a:moveTo>
                  <a:pt x="264583" y="3535752"/>
                </a:moveTo>
                <a:lnTo>
                  <a:pt x="1538817" y="3535752"/>
                </a:lnTo>
                <a:lnTo>
                  <a:pt x="1803400" y="4064919"/>
                </a:lnTo>
                <a:lnTo>
                  <a:pt x="1538817" y="4594085"/>
                </a:lnTo>
                <a:lnTo>
                  <a:pt x="264583" y="4594085"/>
                </a:lnTo>
                <a:lnTo>
                  <a:pt x="0" y="4064919"/>
                </a:lnTo>
                <a:close/>
                <a:moveTo>
                  <a:pt x="3448051" y="3442616"/>
                </a:moveTo>
                <a:lnTo>
                  <a:pt x="4722285" y="3442616"/>
                </a:lnTo>
                <a:lnTo>
                  <a:pt x="4986868" y="3971783"/>
                </a:lnTo>
                <a:lnTo>
                  <a:pt x="4722285" y="4500949"/>
                </a:lnTo>
                <a:lnTo>
                  <a:pt x="3448051" y="4500949"/>
                </a:lnTo>
                <a:lnTo>
                  <a:pt x="3183468" y="3971783"/>
                </a:lnTo>
                <a:close/>
                <a:moveTo>
                  <a:pt x="1856317" y="2883817"/>
                </a:moveTo>
                <a:lnTo>
                  <a:pt x="3130551" y="2883817"/>
                </a:lnTo>
                <a:lnTo>
                  <a:pt x="3395134" y="3412984"/>
                </a:lnTo>
                <a:lnTo>
                  <a:pt x="3130551" y="3942150"/>
                </a:lnTo>
                <a:lnTo>
                  <a:pt x="1856317" y="3942150"/>
                </a:lnTo>
                <a:lnTo>
                  <a:pt x="1591734" y="3412984"/>
                </a:lnTo>
                <a:close/>
                <a:moveTo>
                  <a:pt x="264583" y="2325018"/>
                </a:moveTo>
                <a:lnTo>
                  <a:pt x="1538817" y="2325018"/>
                </a:lnTo>
                <a:lnTo>
                  <a:pt x="1803400" y="2854185"/>
                </a:lnTo>
                <a:lnTo>
                  <a:pt x="1538817" y="3383351"/>
                </a:lnTo>
                <a:lnTo>
                  <a:pt x="264583" y="3383351"/>
                </a:lnTo>
                <a:lnTo>
                  <a:pt x="0" y="2854185"/>
                </a:lnTo>
                <a:close/>
                <a:moveTo>
                  <a:pt x="3448051" y="2231882"/>
                </a:moveTo>
                <a:lnTo>
                  <a:pt x="4722285" y="2231882"/>
                </a:lnTo>
                <a:lnTo>
                  <a:pt x="4986868" y="2761049"/>
                </a:lnTo>
                <a:lnTo>
                  <a:pt x="4722285" y="3290215"/>
                </a:lnTo>
                <a:lnTo>
                  <a:pt x="3448051" y="3290215"/>
                </a:lnTo>
                <a:lnTo>
                  <a:pt x="3183468" y="2761049"/>
                </a:lnTo>
                <a:close/>
                <a:moveTo>
                  <a:pt x="1856317" y="1673083"/>
                </a:moveTo>
                <a:lnTo>
                  <a:pt x="3130551" y="1673083"/>
                </a:lnTo>
                <a:lnTo>
                  <a:pt x="3395134" y="2202250"/>
                </a:lnTo>
                <a:lnTo>
                  <a:pt x="3130551" y="2731416"/>
                </a:lnTo>
                <a:lnTo>
                  <a:pt x="1856317" y="2731416"/>
                </a:lnTo>
                <a:lnTo>
                  <a:pt x="1591734" y="2202250"/>
                </a:lnTo>
                <a:close/>
                <a:moveTo>
                  <a:pt x="3524251" y="1117598"/>
                </a:moveTo>
                <a:lnTo>
                  <a:pt x="4798485" y="1117598"/>
                </a:lnTo>
                <a:lnTo>
                  <a:pt x="5063068" y="1646765"/>
                </a:lnTo>
                <a:lnTo>
                  <a:pt x="4798485" y="2175931"/>
                </a:lnTo>
                <a:lnTo>
                  <a:pt x="3524251" y="2175931"/>
                </a:lnTo>
                <a:lnTo>
                  <a:pt x="3259668" y="1646765"/>
                </a:lnTo>
                <a:close/>
                <a:moveTo>
                  <a:pt x="264583" y="1114284"/>
                </a:moveTo>
                <a:lnTo>
                  <a:pt x="1538817" y="1114284"/>
                </a:lnTo>
                <a:lnTo>
                  <a:pt x="1803400" y="1643451"/>
                </a:lnTo>
                <a:lnTo>
                  <a:pt x="1538817" y="2172617"/>
                </a:lnTo>
                <a:lnTo>
                  <a:pt x="264583" y="2172617"/>
                </a:lnTo>
                <a:lnTo>
                  <a:pt x="0" y="1643451"/>
                </a:lnTo>
                <a:close/>
                <a:moveTo>
                  <a:pt x="1932517" y="558799"/>
                </a:moveTo>
                <a:lnTo>
                  <a:pt x="3206751" y="558799"/>
                </a:lnTo>
                <a:lnTo>
                  <a:pt x="3471334" y="1087966"/>
                </a:lnTo>
                <a:lnTo>
                  <a:pt x="3206751" y="1617132"/>
                </a:lnTo>
                <a:lnTo>
                  <a:pt x="1932517" y="1617132"/>
                </a:lnTo>
                <a:lnTo>
                  <a:pt x="1667934" y="1087966"/>
                </a:lnTo>
                <a:close/>
                <a:moveTo>
                  <a:pt x="340783" y="0"/>
                </a:moveTo>
                <a:lnTo>
                  <a:pt x="1615017" y="0"/>
                </a:lnTo>
                <a:lnTo>
                  <a:pt x="1879600" y="529167"/>
                </a:lnTo>
                <a:lnTo>
                  <a:pt x="1615017" y="1058333"/>
                </a:lnTo>
                <a:lnTo>
                  <a:pt x="340783" y="1058333"/>
                </a:lnTo>
                <a:lnTo>
                  <a:pt x="76200" y="529167"/>
                </a:lnTo>
                <a:close/>
              </a:path>
            </a:pathLst>
          </a:custGeom>
          <a:blipFill>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88408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2FB1E-D9E1-408A-BCA1-E23609DB49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a:extLst>
              <a:ext uri="{FF2B5EF4-FFF2-40B4-BE49-F238E27FC236}">
                <a16:creationId xmlns:a16="http://schemas.microsoft.com/office/drawing/2014/main" id="{B80DAC11-B7EF-45C0-929D-DBAA1851060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33E329C4-16DC-49F2-8F01-DF428BCF2B38}"/>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A243F1ED-ECF1-428F-A615-A87271B95B50}"/>
              </a:ext>
            </a:extLst>
          </p:cNvPr>
          <p:cNvPicPr>
            <a:picLocks noChangeAspect="1"/>
          </p:cNvPicPr>
          <p:nvPr/>
        </p:nvPicPr>
        <p:blipFill>
          <a:blip r:embed="rId2"/>
          <a:stretch>
            <a:fillRect/>
          </a:stretch>
        </p:blipFill>
        <p:spPr>
          <a:xfrm>
            <a:off x="1170887" y="1976235"/>
            <a:ext cx="9850225" cy="2905530"/>
          </a:xfrm>
          <a:prstGeom prst="rect">
            <a:avLst/>
          </a:prstGeom>
        </p:spPr>
      </p:pic>
      <p:sp>
        <p:nvSpPr>
          <p:cNvPr id="7" name="TextBox 6">
            <a:extLst>
              <a:ext uri="{FF2B5EF4-FFF2-40B4-BE49-F238E27FC236}">
                <a16:creationId xmlns:a16="http://schemas.microsoft.com/office/drawing/2014/main" id="{9F102C67-D3AA-4B7E-97CF-B52D60ABEF06}"/>
              </a:ext>
            </a:extLst>
          </p:cNvPr>
          <p:cNvSpPr txBox="1"/>
          <p:nvPr/>
        </p:nvSpPr>
        <p:spPr>
          <a:xfrm>
            <a:off x="1430867" y="1239485"/>
            <a:ext cx="4936066" cy="461665"/>
          </a:xfrm>
          <a:prstGeom prst="rect">
            <a:avLst/>
          </a:prstGeom>
          <a:noFill/>
        </p:spPr>
        <p:txBody>
          <a:bodyPr wrap="square" rtlCol="0">
            <a:spAutoFit/>
          </a:bodyPr>
          <a:lstStyle/>
          <a:p>
            <a:r>
              <a:rPr lang="en-GB" sz="2400" dirty="0">
                <a:latin typeface="Gill Sans MT" panose="020B0502020104020203" pitchFamily="34" charset="0"/>
              </a:rPr>
              <a:t>LOADING DATASET</a:t>
            </a:r>
            <a:endParaRPr lang="en-IN" sz="2400" dirty="0">
              <a:latin typeface="Gill Sans MT" panose="020B0502020104020203" pitchFamily="34" charset="0"/>
            </a:endParaRPr>
          </a:p>
        </p:txBody>
      </p:sp>
    </p:spTree>
    <p:extLst>
      <p:ext uri="{BB962C8B-B14F-4D97-AF65-F5344CB8AC3E}">
        <p14:creationId xmlns:p14="http://schemas.microsoft.com/office/powerpoint/2010/main" val="1443926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8AC27-6497-481D-99B8-E197CD362BE8}"/>
              </a:ext>
            </a:extLst>
          </p:cNvPr>
          <p:cNvPicPr>
            <a:picLocks noChangeAspect="1"/>
          </p:cNvPicPr>
          <p:nvPr/>
        </p:nvPicPr>
        <p:blipFill>
          <a:blip r:embed="rId2"/>
          <a:stretch>
            <a:fillRect/>
          </a:stretch>
        </p:blipFill>
        <p:spPr>
          <a:xfrm>
            <a:off x="830356" y="1095542"/>
            <a:ext cx="5799044" cy="5191850"/>
          </a:xfrm>
          <a:prstGeom prst="rect">
            <a:avLst/>
          </a:prstGeom>
        </p:spPr>
      </p:pic>
      <p:pic>
        <p:nvPicPr>
          <p:cNvPr id="5" name="Picture 4">
            <a:extLst>
              <a:ext uri="{FF2B5EF4-FFF2-40B4-BE49-F238E27FC236}">
                <a16:creationId xmlns:a16="http://schemas.microsoft.com/office/drawing/2014/main" id="{C2B9D3C1-9099-4653-AACE-702409631994}"/>
              </a:ext>
            </a:extLst>
          </p:cNvPr>
          <p:cNvPicPr>
            <a:picLocks noChangeAspect="1"/>
          </p:cNvPicPr>
          <p:nvPr/>
        </p:nvPicPr>
        <p:blipFill>
          <a:blip r:embed="rId3"/>
          <a:stretch>
            <a:fillRect/>
          </a:stretch>
        </p:blipFill>
        <p:spPr>
          <a:xfrm>
            <a:off x="6629400" y="1676155"/>
            <a:ext cx="5126357" cy="4611237"/>
          </a:xfrm>
          <a:prstGeom prst="rect">
            <a:avLst/>
          </a:prstGeom>
        </p:spPr>
      </p:pic>
      <p:sp>
        <p:nvSpPr>
          <p:cNvPr id="6" name="TextBox 5">
            <a:extLst>
              <a:ext uri="{FF2B5EF4-FFF2-40B4-BE49-F238E27FC236}">
                <a16:creationId xmlns:a16="http://schemas.microsoft.com/office/drawing/2014/main" id="{6CF60749-7589-475F-AB19-334E5B5CF00E}"/>
              </a:ext>
            </a:extLst>
          </p:cNvPr>
          <p:cNvSpPr txBox="1"/>
          <p:nvPr/>
        </p:nvSpPr>
        <p:spPr>
          <a:xfrm>
            <a:off x="3285067" y="1306823"/>
            <a:ext cx="3547534" cy="369332"/>
          </a:xfrm>
          <a:prstGeom prst="rect">
            <a:avLst/>
          </a:prstGeom>
          <a:noFill/>
        </p:spPr>
        <p:txBody>
          <a:bodyPr wrap="square" rtlCol="0">
            <a:spAutoFit/>
          </a:bodyPr>
          <a:lstStyle/>
          <a:p>
            <a:r>
              <a:rPr lang="en-GB" dirty="0"/>
              <a:t>CHECKING DATATYPE</a:t>
            </a:r>
            <a:endParaRPr lang="en-IN" dirty="0"/>
          </a:p>
        </p:txBody>
      </p:sp>
      <p:sp>
        <p:nvSpPr>
          <p:cNvPr id="7" name="TextBox 6">
            <a:extLst>
              <a:ext uri="{FF2B5EF4-FFF2-40B4-BE49-F238E27FC236}">
                <a16:creationId xmlns:a16="http://schemas.microsoft.com/office/drawing/2014/main" id="{B8DBDF51-9736-43A4-B5E1-46D42C2261A1}"/>
              </a:ext>
            </a:extLst>
          </p:cNvPr>
          <p:cNvSpPr txBox="1"/>
          <p:nvPr/>
        </p:nvSpPr>
        <p:spPr>
          <a:xfrm>
            <a:off x="6925733" y="1227667"/>
            <a:ext cx="3657600" cy="369332"/>
          </a:xfrm>
          <a:prstGeom prst="rect">
            <a:avLst/>
          </a:prstGeom>
          <a:noFill/>
        </p:spPr>
        <p:txBody>
          <a:bodyPr wrap="square" rtlCol="0">
            <a:spAutoFit/>
          </a:bodyPr>
          <a:lstStyle/>
          <a:p>
            <a:r>
              <a:rPr lang="en-GB" dirty="0"/>
              <a:t>FINDING UNIQUE VALUES</a:t>
            </a:r>
            <a:endParaRPr lang="en-IN" dirty="0"/>
          </a:p>
        </p:txBody>
      </p:sp>
    </p:spTree>
    <p:extLst>
      <p:ext uri="{BB962C8B-B14F-4D97-AF65-F5344CB8AC3E}">
        <p14:creationId xmlns:p14="http://schemas.microsoft.com/office/powerpoint/2010/main" val="197722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974EC-8655-4729-8CD5-D067E1738503}"/>
              </a:ext>
            </a:extLst>
          </p:cNvPr>
          <p:cNvPicPr>
            <a:picLocks noChangeAspect="1"/>
          </p:cNvPicPr>
          <p:nvPr/>
        </p:nvPicPr>
        <p:blipFill>
          <a:blip r:embed="rId2"/>
          <a:stretch>
            <a:fillRect/>
          </a:stretch>
        </p:blipFill>
        <p:spPr>
          <a:xfrm>
            <a:off x="1061335" y="1218891"/>
            <a:ext cx="10069330" cy="4420217"/>
          </a:xfrm>
          <a:prstGeom prst="rect">
            <a:avLst/>
          </a:prstGeom>
        </p:spPr>
      </p:pic>
    </p:spTree>
    <p:extLst>
      <p:ext uri="{BB962C8B-B14F-4D97-AF65-F5344CB8AC3E}">
        <p14:creationId xmlns:p14="http://schemas.microsoft.com/office/powerpoint/2010/main" val="2994170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B7AFE-92A6-417D-8E48-DDF828ED8C3D}"/>
              </a:ext>
            </a:extLst>
          </p:cNvPr>
          <p:cNvPicPr>
            <a:picLocks noChangeAspect="1"/>
          </p:cNvPicPr>
          <p:nvPr/>
        </p:nvPicPr>
        <p:blipFill>
          <a:blip r:embed="rId2"/>
          <a:stretch>
            <a:fillRect/>
          </a:stretch>
        </p:blipFill>
        <p:spPr>
          <a:xfrm>
            <a:off x="808887" y="1109339"/>
            <a:ext cx="10574226" cy="4639322"/>
          </a:xfrm>
          <a:prstGeom prst="rect">
            <a:avLst/>
          </a:prstGeom>
        </p:spPr>
      </p:pic>
      <p:sp>
        <p:nvSpPr>
          <p:cNvPr id="4" name="TextBox 3">
            <a:extLst>
              <a:ext uri="{FF2B5EF4-FFF2-40B4-BE49-F238E27FC236}">
                <a16:creationId xmlns:a16="http://schemas.microsoft.com/office/drawing/2014/main" id="{C55300C0-EAC7-46FC-862A-8D786C6D9B0A}"/>
              </a:ext>
            </a:extLst>
          </p:cNvPr>
          <p:cNvSpPr txBox="1"/>
          <p:nvPr/>
        </p:nvSpPr>
        <p:spPr>
          <a:xfrm>
            <a:off x="6180667" y="1261533"/>
            <a:ext cx="4080933" cy="369332"/>
          </a:xfrm>
          <a:prstGeom prst="rect">
            <a:avLst/>
          </a:prstGeom>
          <a:noFill/>
        </p:spPr>
        <p:txBody>
          <a:bodyPr wrap="square" rtlCol="0">
            <a:spAutoFit/>
          </a:bodyPr>
          <a:lstStyle/>
          <a:p>
            <a:r>
              <a:rPr lang="en-GB" dirty="0">
                <a:latin typeface="Gill Sans MT" panose="020B0502020104020203" pitchFamily="34" charset="0"/>
              </a:rPr>
              <a:t>CREATING DUMMY VARIABLE</a:t>
            </a:r>
            <a:endParaRPr lang="en-IN" dirty="0">
              <a:latin typeface="Gill Sans MT" panose="020B0502020104020203" pitchFamily="34" charset="0"/>
            </a:endParaRPr>
          </a:p>
        </p:txBody>
      </p:sp>
    </p:spTree>
    <p:extLst>
      <p:ext uri="{BB962C8B-B14F-4D97-AF65-F5344CB8AC3E}">
        <p14:creationId xmlns:p14="http://schemas.microsoft.com/office/powerpoint/2010/main" val="268945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2A6AF-B11B-4496-8164-0B83D1337698}"/>
              </a:ext>
            </a:extLst>
          </p:cNvPr>
          <p:cNvPicPr>
            <a:picLocks noChangeAspect="1"/>
          </p:cNvPicPr>
          <p:nvPr/>
        </p:nvPicPr>
        <p:blipFill>
          <a:blip r:embed="rId2"/>
          <a:stretch>
            <a:fillRect/>
          </a:stretch>
        </p:blipFill>
        <p:spPr>
          <a:xfrm>
            <a:off x="928201" y="1115150"/>
            <a:ext cx="5167800" cy="5006249"/>
          </a:xfrm>
          <a:prstGeom prst="rect">
            <a:avLst/>
          </a:prstGeom>
        </p:spPr>
      </p:pic>
      <p:pic>
        <p:nvPicPr>
          <p:cNvPr id="5" name="Picture 4">
            <a:extLst>
              <a:ext uri="{FF2B5EF4-FFF2-40B4-BE49-F238E27FC236}">
                <a16:creationId xmlns:a16="http://schemas.microsoft.com/office/drawing/2014/main" id="{CA32CCBF-1535-426D-BE99-26F7E3FB3998}"/>
              </a:ext>
            </a:extLst>
          </p:cNvPr>
          <p:cNvPicPr>
            <a:picLocks noChangeAspect="1"/>
          </p:cNvPicPr>
          <p:nvPr/>
        </p:nvPicPr>
        <p:blipFill>
          <a:blip r:embed="rId3"/>
          <a:stretch>
            <a:fillRect/>
          </a:stretch>
        </p:blipFill>
        <p:spPr>
          <a:xfrm>
            <a:off x="6426201" y="1242229"/>
            <a:ext cx="5257800" cy="4879169"/>
          </a:xfrm>
          <a:prstGeom prst="rect">
            <a:avLst/>
          </a:prstGeom>
        </p:spPr>
      </p:pic>
      <p:sp>
        <p:nvSpPr>
          <p:cNvPr id="6" name="TextBox 5">
            <a:extLst>
              <a:ext uri="{FF2B5EF4-FFF2-40B4-BE49-F238E27FC236}">
                <a16:creationId xmlns:a16="http://schemas.microsoft.com/office/drawing/2014/main" id="{F21FB1F8-A45F-4AA5-A9D9-DC95B8303E0D}"/>
              </a:ext>
            </a:extLst>
          </p:cNvPr>
          <p:cNvSpPr txBox="1"/>
          <p:nvPr/>
        </p:nvSpPr>
        <p:spPr>
          <a:xfrm>
            <a:off x="928201" y="609600"/>
            <a:ext cx="4160266" cy="369332"/>
          </a:xfrm>
          <a:prstGeom prst="rect">
            <a:avLst/>
          </a:prstGeom>
          <a:noFill/>
        </p:spPr>
        <p:txBody>
          <a:bodyPr wrap="square" rtlCol="0">
            <a:spAutoFit/>
          </a:bodyPr>
          <a:lstStyle/>
          <a:p>
            <a:r>
              <a:rPr lang="en-GB" dirty="0">
                <a:latin typeface="Gill Sans MT" panose="020B0502020104020203" pitchFamily="34" charset="0"/>
              </a:rPr>
              <a:t>LIBRARIES</a:t>
            </a:r>
            <a:endParaRPr lang="en-IN" dirty="0">
              <a:latin typeface="Gill Sans MT" panose="020B0502020104020203" pitchFamily="34" charset="0"/>
            </a:endParaRPr>
          </a:p>
        </p:txBody>
      </p:sp>
      <p:sp>
        <p:nvSpPr>
          <p:cNvPr id="7" name="TextBox 6">
            <a:extLst>
              <a:ext uri="{FF2B5EF4-FFF2-40B4-BE49-F238E27FC236}">
                <a16:creationId xmlns:a16="http://schemas.microsoft.com/office/drawing/2014/main" id="{27797569-872C-4D59-B91F-97B9C28C0D63}"/>
              </a:ext>
            </a:extLst>
          </p:cNvPr>
          <p:cNvSpPr txBox="1"/>
          <p:nvPr/>
        </p:nvSpPr>
        <p:spPr>
          <a:xfrm>
            <a:off x="6426201" y="609600"/>
            <a:ext cx="3318933" cy="369332"/>
          </a:xfrm>
          <a:prstGeom prst="rect">
            <a:avLst/>
          </a:prstGeom>
          <a:noFill/>
        </p:spPr>
        <p:txBody>
          <a:bodyPr wrap="square" rtlCol="0">
            <a:spAutoFit/>
          </a:bodyPr>
          <a:lstStyle/>
          <a:p>
            <a:r>
              <a:rPr lang="en-GB" dirty="0"/>
              <a:t>ML Models</a:t>
            </a:r>
            <a:endParaRPr lang="en-IN" dirty="0"/>
          </a:p>
        </p:txBody>
      </p:sp>
    </p:spTree>
    <p:extLst>
      <p:ext uri="{BB962C8B-B14F-4D97-AF65-F5344CB8AC3E}">
        <p14:creationId xmlns:p14="http://schemas.microsoft.com/office/powerpoint/2010/main" val="28404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ACAD6-5E6D-4867-A1D9-E3AA8D8F4E03}"/>
              </a:ext>
            </a:extLst>
          </p:cNvPr>
          <p:cNvPicPr>
            <a:picLocks noChangeAspect="1"/>
          </p:cNvPicPr>
          <p:nvPr/>
        </p:nvPicPr>
        <p:blipFill>
          <a:blip r:embed="rId2"/>
          <a:stretch>
            <a:fillRect/>
          </a:stretch>
        </p:blipFill>
        <p:spPr>
          <a:xfrm>
            <a:off x="711201" y="1121628"/>
            <a:ext cx="5181600" cy="4898171"/>
          </a:xfrm>
          <a:prstGeom prst="rect">
            <a:avLst/>
          </a:prstGeom>
        </p:spPr>
      </p:pic>
      <p:pic>
        <p:nvPicPr>
          <p:cNvPr id="5" name="Picture 4">
            <a:extLst>
              <a:ext uri="{FF2B5EF4-FFF2-40B4-BE49-F238E27FC236}">
                <a16:creationId xmlns:a16="http://schemas.microsoft.com/office/drawing/2014/main" id="{6B2F5A18-FF39-41DD-934C-DC61FA079C20}"/>
              </a:ext>
            </a:extLst>
          </p:cNvPr>
          <p:cNvPicPr>
            <a:picLocks noChangeAspect="1"/>
          </p:cNvPicPr>
          <p:nvPr/>
        </p:nvPicPr>
        <p:blipFill>
          <a:blip r:embed="rId3"/>
          <a:stretch>
            <a:fillRect/>
          </a:stretch>
        </p:blipFill>
        <p:spPr>
          <a:xfrm>
            <a:off x="6096000" y="1121628"/>
            <a:ext cx="5681133" cy="4898171"/>
          </a:xfrm>
          <a:prstGeom prst="rect">
            <a:avLst/>
          </a:prstGeom>
        </p:spPr>
      </p:pic>
    </p:spTree>
    <p:extLst>
      <p:ext uri="{BB962C8B-B14F-4D97-AF65-F5344CB8AC3E}">
        <p14:creationId xmlns:p14="http://schemas.microsoft.com/office/powerpoint/2010/main" val="3966250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31213-3537-49A5-975F-C76F72617FC1}"/>
              </a:ext>
            </a:extLst>
          </p:cNvPr>
          <p:cNvPicPr>
            <a:picLocks noChangeAspect="1"/>
          </p:cNvPicPr>
          <p:nvPr/>
        </p:nvPicPr>
        <p:blipFill>
          <a:blip r:embed="rId2"/>
          <a:stretch>
            <a:fillRect/>
          </a:stretch>
        </p:blipFill>
        <p:spPr>
          <a:xfrm>
            <a:off x="786439" y="890634"/>
            <a:ext cx="5014915" cy="5076732"/>
          </a:xfrm>
          <a:prstGeom prst="rect">
            <a:avLst/>
          </a:prstGeom>
        </p:spPr>
      </p:pic>
      <p:pic>
        <p:nvPicPr>
          <p:cNvPr id="5" name="Picture 4">
            <a:extLst>
              <a:ext uri="{FF2B5EF4-FFF2-40B4-BE49-F238E27FC236}">
                <a16:creationId xmlns:a16="http://schemas.microsoft.com/office/drawing/2014/main" id="{5D8CE3DA-B290-4E87-ABBC-311AF03E7632}"/>
              </a:ext>
            </a:extLst>
          </p:cNvPr>
          <p:cNvPicPr>
            <a:picLocks noChangeAspect="1"/>
          </p:cNvPicPr>
          <p:nvPr/>
        </p:nvPicPr>
        <p:blipFill>
          <a:blip r:embed="rId3"/>
          <a:stretch>
            <a:fillRect/>
          </a:stretch>
        </p:blipFill>
        <p:spPr>
          <a:xfrm>
            <a:off x="6095999" y="890634"/>
            <a:ext cx="5309561" cy="5076732"/>
          </a:xfrm>
          <a:prstGeom prst="rect">
            <a:avLst/>
          </a:prstGeom>
        </p:spPr>
      </p:pic>
    </p:spTree>
    <p:extLst>
      <p:ext uri="{BB962C8B-B14F-4D97-AF65-F5344CB8AC3E}">
        <p14:creationId xmlns:p14="http://schemas.microsoft.com/office/powerpoint/2010/main" val="2684499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EA6D1-C0DD-49B7-A97C-9089BDE5253F}"/>
              </a:ext>
            </a:extLst>
          </p:cNvPr>
          <p:cNvPicPr>
            <a:picLocks noChangeAspect="1"/>
          </p:cNvPicPr>
          <p:nvPr/>
        </p:nvPicPr>
        <p:blipFill>
          <a:blip r:embed="rId2"/>
          <a:stretch>
            <a:fillRect/>
          </a:stretch>
        </p:blipFill>
        <p:spPr>
          <a:xfrm>
            <a:off x="872067" y="1058334"/>
            <a:ext cx="5020733" cy="4876800"/>
          </a:xfrm>
          <a:prstGeom prst="rect">
            <a:avLst/>
          </a:prstGeom>
        </p:spPr>
      </p:pic>
      <p:pic>
        <p:nvPicPr>
          <p:cNvPr id="5" name="Picture 4">
            <a:extLst>
              <a:ext uri="{FF2B5EF4-FFF2-40B4-BE49-F238E27FC236}">
                <a16:creationId xmlns:a16="http://schemas.microsoft.com/office/drawing/2014/main" id="{8C629F15-B39D-441C-AA4A-CD7E6DFE47ED}"/>
              </a:ext>
            </a:extLst>
          </p:cNvPr>
          <p:cNvPicPr>
            <a:picLocks noChangeAspect="1"/>
          </p:cNvPicPr>
          <p:nvPr/>
        </p:nvPicPr>
        <p:blipFill>
          <a:blip r:embed="rId3"/>
          <a:stretch>
            <a:fillRect/>
          </a:stretch>
        </p:blipFill>
        <p:spPr>
          <a:xfrm>
            <a:off x="6096000" y="1058334"/>
            <a:ext cx="5342597" cy="4876800"/>
          </a:xfrm>
          <a:prstGeom prst="rect">
            <a:avLst/>
          </a:prstGeom>
        </p:spPr>
      </p:pic>
      <p:sp>
        <p:nvSpPr>
          <p:cNvPr id="6" name="TextBox 5">
            <a:extLst>
              <a:ext uri="{FF2B5EF4-FFF2-40B4-BE49-F238E27FC236}">
                <a16:creationId xmlns:a16="http://schemas.microsoft.com/office/drawing/2014/main" id="{C8D5AD21-60CA-4CF5-A284-D0E9BE33C92D}"/>
              </a:ext>
            </a:extLst>
          </p:cNvPr>
          <p:cNvSpPr txBox="1"/>
          <p:nvPr/>
        </p:nvSpPr>
        <p:spPr>
          <a:xfrm>
            <a:off x="6155267" y="550333"/>
            <a:ext cx="3547533" cy="369332"/>
          </a:xfrm>
          <a:prstGeom prst="rect">
            <a:avLst/>
          </a:prstGeom>
          <a:noFill/>
        </p:spPr>
        <p:txBody>
          <a:bodyPr wrap="square" rtlCol="0">
            <a:spAutoFit/>
          </a:bodyPr>
          <a:lstStyle/>
          <a:p>
            <a:r>
              <a:rPr lang="en-GB" dirty="0"/>
              <a:t>DEEP LEARNING MODEL(ANN)</a:t>
            </a:r>
            <a:endParaRPr lang="en-IN" dirty="0"/>
          </a:p>
        </p:txBody>
      </p:sp>
    </p:spTree>
    <p:extLst>
      <p:ext uri="{BB962C8B-B14F-4D97-AF65-F5344CB8AC3E}">
        <p14:creationId xmlns:p14="http://schemas.microsoft.com/office/powerpoint/2010/main" val="76020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20BD-C5C5-48E3-8AC6-309286B89560}"/>
              </a:ext>
            </a:extLst>
          </p:cNvPr>
          <p:cNvSpPr>
            <a:spLocks noGrp="1"/>
          </p:cNvSpPr>
          <p:nvPr>
            <p:ph type="title"/>
          </p:nvPr>
        </p:nvSpPr>
        <p:spPr>
          <a:xfrm>
            <a:off x="836612" y="0"/>
            <a:ext cx="3932237" cy="1600200"/>
          </a:xfrm>
          <a:ln>
            <a:noFill/>
          </a:ln>
          <a:effectLst/>
          <a:scene3d>
            <a:camera prst="orthographicFront">
              <a:rot lat="0" lon="0" rev="0"/>
            </a:camera>
            <a:lightRig rig="glow" dir="t">
              <a:rot lat="0" lon="0" rev="4800000"/>
            </a:lightRig>
          </a:scene3d>
          <a:sp3d prstMaterial="matte">
            <a:bevelT w="127000" h="63500"/>
          </a:sp3d>
        </p:spPr>
        <p:txBody>
          <a:bodyPr>
            <a:normAutofit/>
          </a:bodyPr>
          <a:lstStyle/>
          <a:p>
            <a:r>
              <a:rPr lang="en-US" sz="4000" dirty="0">
                <a:latin typeface="Gill Sans MT" panose="020B0502020104020203" pitchFamily="34" charset="0"/>
              </a:rPr>
              <a:t>INTODUCTION:</a:t>
            </a:r>
            <a:endParaRPr lang="en-IN" sz="4000" dirty="0">
              <a:latin typeface="Gill Sans MT" panose="020B0502020104020203" pitchFamily="34" charset="0"/>
            </a:endParaRPr>
          </a:p>
        </p:txBody>
      </p:sp>
      <p:pic>
        <p:nvPicPr>
          <p:cNvPr id="6" name="Content Placeholder 5">
            <a:extLst>
              <a:ext uri="{FF2B5EF4-FFF2-40B4-BE49-F238E27FC236}">
                <a16:creationId xmlns:a16="http://schemas.microsoft.com/office/drawing/2014/main" id="{4E89F144-66FA-4018-94E7-68559B6F34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7388" y="876300"/>
            <a:ext cx="5588000" cy="4762500"/>
          </a:xfrm>
          <a:effectLst/>
        </p:spPr>
      </p:pic>
      <p:sp>
        <p:nvSpPr>
          <p:cNvPr id="4" name="Text Placeholder 3">
            <a:extLst>
              <a:ext uri="{FF2B5EF4-FFF2-40B4-BE49-F238E27FC236}">
                <a16:creationId xmlns:a16="http://schemas.microsoft.com/office/drawing/2014/main" id="{DE85FAC3-D8FC-4CFF-94F8-4D624B5E4BCA}"/>
              </a:ext>
            </a:extLst>
          </p:cNvPr>
          <p:cNvSpPr>
            <a:spLocks noGrp="1"/>
          </p:cNvSpPr>
          <p:nvPr>
            <p:ph type="body" sz="half" idx="2"/>
          </p:nvPr>
        </p:nvSpPr>
        <p:spPr>
          <a:xfrm>
            <a:off x="836611" y="1827212"/>
            <a:ext cx="4477511" cy="3811588"/>
          </a:xfrm>
        </p:spPr>
        <p:txBody>
          <a:bodyPr>
            <a:normAutofit/>
          </a:bodyPr>
          <a:lstStyle/>
          <a:p>
            <a:pPr algn="just"/>
            <a:r>
              <a:rPr lang="en-US" sz="2000" dirty="0">
                <a:latin typeface="Gill Sans MT" panose="020B0502020104020203" pitchFamily="34" charset="0"/>
              </a:rPr>
              <a:t>Possums exhibit diverse physical traits that vary across species and habitats. Using the possum dataset, this study applies regression analysis to explore relationships among features like head length, skull width, and tail length. The goal is to identify key predictors and develop models for estimating specific traits based on others. This analysis provides insights into possum morphology, supporting species classification and ecological research</a:t>
            </a:r>
            <a:r>
              <a:rPr lang="en-US" dirty="0"/>
              <a:t>.</a:t>
            </a:r>
            <a:endParaRPr lang="en-IN" dirty="0"/>
          </a:p>
        </p:txBody>
      </p:sp>
    </p:spTree>
    <p:extLst>
      <p:ext uri="{BB962C8B-B14F-4D97-AF65-F5344CB8AC3E}">
        <p14:creationId xmlns:p14="http://schemas.microsoft.com/office/powerpoint/2010/main" val="241735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5FE633-9ECF-48CA-8742-1721EB22FF44}"/>
              </a:ext>
            </a:extLst>
          </p:cNvPr>
          <p:cNvSpPr txBox="1"/>
          <p:nvPr/>
        </p:nvSpPr>
        <p:spPr>
          <a:xfrm>
            <a:off x="558801" y="2721114"/>
            <a:ext cx="5063066" cy="707886"/>
          </a:xfrm>
          <a:prstGeom prst="rect">
            <a:avLst/>
          </a:prstGeom>
          <a:noFill/>
        </p:spPr>
        <p:txBody>
          <a:bodyPr wrap="square" rtlCol="0">
            <a:spAutoFit/>
          </a:bodyPr>
          <a:lstStyle/>
          <a:p>
            <a:r>
              <a:rPr lang="en-IN" sz="4000" dirty="0">
                <a:latin typeface="Gill Sans MT" panose="020B0502020104020203" pitchFamily="34" charset="0"/>
              </a:rPr>
              <a:t>LITERATURE REVIEW</a:t>
            </a:r>
          </a:p>
        </p:txBody>
      </p:sp>
      <p:pic>
        <p:nvPicPr>
          <p:cNvPr id="2054" name="Picture 6" descr="How to do an Effective Literature review – Scholarcy">
            <a:extLst>
              <a:ext uri="{FF2B5EF4-FFF2-40B4-BE49-F238E27FC236}">
                <a16:creationId xmlns:a16="http://schemas.microsoft.com/office/drawing/2014/main" id="{E6634816-B2BE-48DE-92CD-741F0F6AB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399" y="1642533"/>
            <a:ext cx="5384800" cy="357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13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7925-8A72-4B2C-AD1B-622ED311EF02}"/>
              </a:ext>
            </a:extLst>
          </p:cNvPr>
          <p:cNvSpPr>
            <a:spLocks noGrp="1"/>
          </p:cNvSpPr>
          <p:nvPr>
            <p:ph type="title"/>
          </p:nvPr>
        </p:nvSpPr>
        <p:spPr>
          <a:xfrm>
            <a:off x="839788" y="609600"/>
            <a:ext cx="7212012" cy="626533"/>
          </a:xfrm>
        </p:spPr>
        <p:txBody>
          <a:bodyPr/>
          <a:lstStyle/>
          <a:p>
            <a:r>
              <a:rPr lang="en-IN" b="1" dirty="0">
                <a:latin typeface="Gill Sans MT" panose="020B0502020104020203" pitchFamily="34" charset="0"/>
              </a:rPr>
              <a:t>LITRATURE REVIEW-1</a:t>
            </a:r>
          </a:p>
        </p:txBody>
      </p:sp>
      <p:sp>
        <p:nvSpPr>
          <p:cNvPr id="5" name="Rectangle 1">
            <a:extLst>
              <a:ext uri="{FF2B5EF4-FFF2-40B4-BE49-F238E27FC236}">
                <a16:creationId xmlns:a16="http://schemas.microsoft.com/office/drawing/2014/main" id="{9BDBD014-422F-482B-96CB-9587EA5B97D9}"/>
              </a:ext>
            </a:extLst>
          </p:cNvPr>
          <p:cNvSpPr>
            <a:spLocks noGrp="1" noChangeArrowheads="1"/>
          </p:cNvSpPr>
          <p:nvPr>
            <p:ph type="body" sz="half" idx="2"/>
          </p:nvPr>
        </p:nvSpPr>
        <p:spPr bwMode="auto">
          <a:xfrm>
            <a:off x="907522" y="1115369"/>
            <a:ext cx="1091194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Gill Sans MT" panose="020B0502020104020203" pitchFamily="34" charset="0"/>
              </a:rPr>
              <a:t>McDonald and Rose (2000) examined age-related changes in skeletal morphology of possums, documenting how certain features, like skull width and body length, increase with age. Their findings are often used to create growth models for wild populations.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E551495-DB72-4867-A0C6-FF86A305A3B7}"/>
              </a:ext>
            </a:extLst>
          </p:cNvPr>
          <p:cNvSpPr txBox="1"/>
          <p:nvPr/>
        </p:nvSpPr>
        <p:spPr>
          <a:xfrm>
            <a:off x="839788" y="3047524"/>
            <a:ext cx="10818812" cy="3200876"/>
          </a:xfrm>
          <a:prstGeom prst="rect">
            <a:avLst/>
          </a:prstGeom>
          <a:noFill/>
        </p:spPr>
        <p:txBody>
          <a:bodyPr wrap="square">
            <a:spAutoFit/>
          </a:bodyPr>
          <a:lstStyle/>
          <a:p>
            <a:pPr>
              <a:lnSpc>
                <a:spcPct val="200000"/>
              </a:lnSpc>
            </a:pPr>
            <a:r>
              <a:rPr lang="en-IN" sz="3200" b="1" dirty="0">
                <a:latin typeface="Gill Sans MT" panose="020B0502020104020203" pitchFamily="34" charset="0"/>
              </a:rPr>
              <a:t>LITRATURE REVIEW-2</a:t>
            </a:r>
          </a:p>
          <a:p>
            <a:pPr>
              <a:lnSpc>
                <a:spcPct val="200000"/>
              </a:lnSpc>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Gill Sans MT" panose="020B0502020104020203" pitchFamily="34" charset="0"/>
              </a:rPr>
              <a:t>Tyndale-Biscoe and </a:t>
            </a:r>
            <a:r>
              <a:rPr kumimoji="0" lang="en-US" altLang="en-US" sz="2000" b="0" i="0" u="none" strike="noStrike" cap="none" normalizeH="0" baseline="0" dirty="0" err="1">
                <a:ln>
                  <a:noFill/>
                </a:ln>
                <a:solidFill>
                  <a:schemeClr val="tx1"/>
                </a:solidFill>
                <a:effectLst/>
                <a:latin typeface="Gill Sans MT" panose="020B0502020104020203" pitchFamily="34" charset="0"/>
              </a:rPr>
              <a:t>MacKenzie</a:t>
            </a:r>
            <a:r>
              <a:rPr kumimoji="0" lang="en-US" altLang="en-US" sz="2000" b="0" i="0" u="none" strike="noStrike" cap="none" normalizeH="0" baseline="0" dirty="0">
                <a:ln>
                  <a:noFill/>
                </a:ln>
                <a:solidFill>
                  <a:schemeClr val="tx1"/>
                </a:solidFill>
                <a:effectLst/>
                <a:latin typeface="Gill Sans MT" panose="020B0502020104020203" pitchFamily="34" charset="0"/>
              </a:rPr>
              <a:t> (1976) examined morphological differences in possums from coastal versus inland habitats, concluding that environmental factors like temperature and food resources significantly impact body size and growth patterns.</a:t>
            </a:r>
          </a:p>
          <a:p>
            <a:endParaRPr lang="en-IN" dirty="0"/>
          </a:p>
        </p:txBody>
      </p:sp>
    </p:spTree>
    <p:extLst>
      <p:ext uri="{BB962C8B-B14F-4D97-AF65-F5344CB8AC3E}">
        <p14:creationId xmlns:p14="http://schemas.microsoft.com/office/powerpoint/2010/main" val="338320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7EFA-9C2E-43CC-9B5C-D5EA997901D3}"/>
              </a:ext>
            </a:extLst>
          </p:cNvPr>
          <p:cNvSpPr>
            <a:spLocks noGrp="1"/>
          </p:cNvSpPr>
          <p:nvPr>
            <p:ph type="title"/>
          </p:nvPr>
        </p:nvSpPr>
        <p:spPr>
          <a:xfrm>
            <a:off x="635000" y="2247900"/>
            <a:ext cx="4137025" cy="1460500"/>
          </a:xfrm>
          <a:ln>
            <a:noFill/>
          </a:ln>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sz="4400" dirty="0">
                <a:latin typeface="Gill Sans MT" panose="020B0502020104020203" pitchFamily="34" charset="0"/>
              </a:rPr>
              <a:t>        DATA PREPROCESSING</a:t>
            </a:r>
            <a:endParaRPr lang="en-IN" sz="4400" dirty="0">
              <a:latin typeface="Gill Sans MT" panose="020B0502020104020203" pitchFamily="34" charset="0"/>
            </a:endParaRPr>
          </a:p>
        </p:txBody>
      </p:sp>
      <p:pic>
        <p:nvPicPr>
          <p:cNvPr id="6" name="Picture Placeholder 5">
            <a:extLst>
              <a:ext uri="{FF2B5EF4-FFF2-40B4-BE49-F238E27FC236}">
                <a16:creationId xmlns:a16="http://schemas.microsoft.com/office/drawing/2014/main" id="{614FA046-020A-43AF-856F-9710F2FDCA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462" r="18462"/>
          <a:stretch>
            <a:fillRect/>
          </a:stretch>
        </p:blipFill>
        <p:spPr>
          <a:ln>
            <a:noFill/>
          </a:ln>
          <a:effectLst/>
        </p:spPr>
      </p:pic>
    </p:spTree>
    <p:extLst>
      <p:ext uri="{BB962C8B-B14F-4D97-AF65-F5344CB8AC3E}">
        <p14:creationId xmlns:p14="http://schemas.microsoft.com/office/powerpoint/2010/main" val="233489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EC91-D7F1-4106-AB66-17037830A68C}"/>
              </a:ext>
            </a:extLst>
          </p:cNvPr>
          <p:cNvSpPr>
            <a:spLocks noGrp="1"/>
          </p:cNvSpPr>
          <p:nvPr>
            <p:ph type="title"/>
          </p:nvPr>
        </p:nvSpPr>
        <p:spPr>
          <a:xfrm>
            <a:off x="534986" y="365125"/>
            <a:ext cx="10820402" cy="823912"/>
          </a:xfrm>
          <a:ln>
            <a:noFill/>
          </a:ln>
          <a:effectLst/>
          <a:scene3d>
            <a:camera prst="orthographicFront">
              <a:rot lat="0" lon="0" rev="0"/>
            </a:camera>
            <a:lightRig rig="glow" dir="t">
              <a:rot lat="0" lon="0" rev="4800000"/>
            </a:lightRig>
          </a:scene3d>
          <a:sp3d prstMaterial="matte">
            <a:bevelT w="127000" h="63500"/>
          </a:sp3d>
        </p:spPr>
        <p:txBody>
          <a:bodyPr>
            <a:normAutofit/>
          </a:bodyPr>
          <a:lstStyle/>
          <a:p>
            <a:r>
              <a:rPr lang="en-US" sz="4000" dirty="0">
                <a:latin typeface="Gill Sans MT" panose="020B0502020104020203" pitchFamily="34" charset="0"/>
              </a:rPr>
              <a:t>DATA                             VARIABLES         </a:t>
            </a:r>
            <a:endParaRPr lang="en-IN" sz="4000" dirty="0">
              <a:latin typeface="Gill Sans MT" panose="020B0502020104020203" pitchFamily="34" charset="0"/>
            </a:endParaRPr>
          </a:p>
        </p:txBody>
      </p:sp>
      <p:pic>
        <p:nvPicPr>
          <p:cNvPr id="9" name="Content Placeholder 8">
            <a:extLst>
              <a:ext uri="{FF2B5EF4-FFF2-40B4-BE49-F238E27FC236}">
                <a16:creationId xmlns:a16="http://schemas.microsoft.com/office/drawing/2014/main" id="{051D5FC2-8F0E-4F05-B8D4-E599EEBFCF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4988" y="2531991"/>
            <a:ext cx="5157787" cy="3684587"/>
          </a:xfr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745ADF5C-6EE8-4B94-999A-283C4AA2C274}"/>
              </a:ext>
            </a:extLst>
          </p:cNvPr>
          <p:cNvSpPr txBox="1"/>
          <p:nvPr/>
        </p:nvSpPr>
        <p:spPr>
          <a:xfrm>
            <a:off x="5868194" y="497647"/>
            <a:ext cx="5311774" cy="1815882"/>
          </a:xfrm>
          <a:prstGeom prst="rect">
            <a:avLst/>
          </a:prstGeom>
          <a:noFill/>
          <a:ln>
            <a:noFill/>
          </a:ln>
          <a:effectLst/>
        </p:spPr>
        <p:txBody>
          <a:bodyPr wrap="square" rtlCol="0">
            <a:spAutoFit/>
          </a:bodyPr>
          <a:lstStyle/>
          <a:p>
            <a:endParaRPr lang="en-US" sz="4000" dirty="0">
              <a:latin typeface="Gill Sans MT" panose="020B0502020104020203" pitchFamily="34" charset="0"/>
            </a:endParaRPr>
          </a:p>
          <a:p>
            <a:r>
              <a:rPr lang="en-US" dirty="0">
                <a:latin typeface="Gill Sans MT" panose="020B0502020104020203" pitchFamily="34" charset="0"/>
              </a:rPr>
              <a:t>The variables are of two types:</a:t>
            </a:r>
          </a:p>
          <a:p>
            <a:r>
              <a:rPr lang="en-US" dirty="0">
                <a:latin typeface="Gill Sans MT" panose="020B0502020104020203" pitchFamily="34" charset="0"/>
              </a:rPr>
              <a:t>continuous and categorical data, where the continuous variables are in integer and float format and categorical variables are in object format </a:t>
            </a:r>
            <a:endParaRPr lang="en-IN" dirty="0">
              <a:latin typeface="Gill Sans MT" panose="020B0502020104020203" pitchFamily="34" charset="0"/>
            </a:endParaRPr>
          </a:p>
        </p:txBody>
      </p:sp>
      <p:sp>
        <p:nvSpPr>
          <p:cNvPr id="16" name="TextBox 15">
            <a:extLst>
              <a:ext uri="{FF2B5EF4-FFF2-40B4-BE49-F238E27FC236}">
                <a16:creationId xmlns:a16="http://schemas.microsoft.com/office/drawing/2014/main" id="{3A29189F-D091-4485-8A05-FFB80BDF97F5}"/>
              </a:ext>
            </a:extLst>
          </p:cNvPr>
          <p:cNvSpPr txBox="1"/>
          <p:nvPr/>
        </p:nvSpPr>
        <p:spPr>
          <a:xfrm>
            <a:off x="534987" y="1189037"/>
            <a:ext cx="5157787" cy="1754326"/>
          </a:xfrm>
          <a:prstGeom prst="rect">
            <a:avLst/>
          </a:prstGeom>
          <a:noFill/>
        </p:spPr>
        <p:txBody>
          <a:bodyPr wrap="square" rtlCol="0">
            <a:spAutoFit/>
          </a:bodyPr>
          <a:lstStyle/>
          <a:p>
            <a:r>
              <a:rPr lang="en-US" dirty="0">
                <a:latin typeface="Gill Sans MT" panose="020B0502020104020203" pitchFamily="34" charset="0"/>
              </a:rPr>
              <a:t>DATASET: The data consists of 14 variables and 105 records</a:t>
            </a:r>
          </a:p>
          <a:p>
            <a:r>
              <a:rPr lang="en-US" dirty="0">
                <a:latin typeface="Gill Sans MT" panose="020B0502020104020203" pitchFamily="34" charset="0"/>
              </a:rPr>
              <a:t>SOURCE:</a:t>
            </a:r>
            <a:r>
              <a:rPr lang="en-IN" u="sng" dirty="0">
                <a:latin typeface="Gill Sans MT" panose="020B0502020104020203" pitchFamily="34" charset="0"/>
                <a:hlinkClick r:id="rId3"/>
              </a:rPr>
              <a:t>https://drive.google.com/drive/folders/1vGSRCnhqSxEH53BgLqhh32F1qNKqfOim?usp=drive_link</a:t>
            </a:r>
            <a:endParaRPr lang="en-IN" b="0" dirty="0">
              <a:effectLst/>
              <a:latin typeface="Gill Sans MT" panose="020B0502020104020203" pitchFamily="34" charset="0"/>
            </a:endParaRPr>
          </a:p>
          <a:p>
            <a:br>
              <a:rPr lang="en-IN" dirty="0"/>
            </a:br>
            <a:endParaRPr lang="en-IN" dirty="0"/>
          </a:p>
        </p:txBody>
      </p:sp>
      <p:graphicFrame>
        <p:nvGraphicFramePr>
          <p:cNvPr id="18" name="Table 17">
            <a:extLst>
              <a:ext uri="{FF2B5EF4-FFF2-40B4-BE49-F238E27FC236}">
                <a16:creationId xmlns:a16="http://schemas.microsoft.com/office/drawing/2014/main" id="{F06A7902-B3C1-4A59-A3C2-33FF65745427}"/>
              </a:ext>
            </a:extLst>
          </p:cNvPr>
          <p:cNvGraphicFramePr>
            <a:graphicFrameLocks noGrp="1"/>
          </p:cNvGraphicFramePr>
          <p:nvPr>
            <p:extLst>
              <p:ext uri="{D42A27DB-BD31-4B8C-83A1-F6EECF244321}">
                <p14:modId xmlns:p14="http://schemas.microsoft.com/office/powerpoint/2010/main" val="1989200517"/>
              </p:ext>
            </p:extLst>
          </p:nvPr>
        </p:nvGraphicFramePr>
        <p:xfrm>
          <a:off x="5903912" y="2531994"/>
          <a:ext cx="5753100" cy="368458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917700">
                  <a:extLst>
                    <a:ext uri="{9D8B030D-6E8A-4147-A177-3AD203B41FA5}">
                      <a16:colId xmlns:a16="http://schemas.microsoft.com/office/drawing/2014/main" val="2830547818"/>
                    </a:ext>
                  </a:extLst>
                </a:gridCol>
                <a:gridCol w="1917700">
                  <a:extLst>
                    <a:ext uri="{9D8B030D-6E8A-4147-A177-3AD203B41FA5}">
                      <a16:colId xmlns:a16="http://schemas.microsoft.com/office/drawing/2014/main" val="1218398379"/>
                    </a:ext>
                  </a:extLst>
                </a:gridCol>
                <a:gridCol w="1917700">
                  <a:extLst>
                    <a:ext uri="{9D8B030D-6E8A-4147-A177-3AD203B41FA5}">
                      <a16:colId xmlns:a16="http://schemas.microsoft.com/office/drawing/2014/main" val="2692618919"/>
                    </a:ext>
                  </a:extLst>
                </a:gridCol>
              </a:tblGrid>
              <a:tr h="422916">
                <a:tc>
                  <a:txBody>
                    <a:bodyPr/>
                    <a:lstStyle/>
                    <a:p>
                      <a:pPr algn="ctr"/>
                      <a:r>
                        <a:rPr lang="en-US" dirty="0"/>
                        <a:t>Integer</a:t>
                      </a:r>
                      <a:endParaRPr lang="en-IN" dirty="0"/>
                    </a:p>
                  </a:txBody>
                  <a:tcPr/>
                </a:tc>
                <a:tc>
                  <a:txBody>
                    <a:bodyPr/>
                    <a:lstStyle/>
                    <a:p>
                      <a:pPr algn="ctr"/>
                      <a:r>
                        <a:rPr lang="en-US" dirty="0"/>
                        <a:t>Float</a:t>
                      </a:r>
                      <a:endParaRPr lang="en-IN" dirty="0"/>
                    </a:p>
                  </a:txBody>
                  <a:tcPr/>
                </a:tc>
                <a:tc>
                  <a:txBody>
                    <a:bodyPr/>
                    <a:lstStyle/>
                    <a:p>
                      <a:pPr algn="ctr"/>
                      <a:r>
                        <a:rPr lang="en-US" dirty="0"/>
                        <a:t>Object</a:t>
                      </a:r>
                      <a:endParaRPr lang="en-IN" dirty="0"/>
                    </a:p>
                  </a:txBody>
                  <a:tcPr/>
                </a:tc>
                <a:extLst>
                  <a:ext uri="{0D108BD9-81ED-4DB2-BD59-A6C34878D82A}">
                    <a16:rowId xmlns:a16="http://schemas.microsoft.com/office/drawing/2014/main" val="1102067237"/>
                  </a:ext>
                </a:extLst>
              </a:tr>
              <a:tr h="422916">
                <a:tc>
                  <a:txBody>
                    <a:bodyPr/>
                    <a:lstStyle/>
                    <a:p>
                      <a:r>
                        <a:rPr lang="en-US" dirty="0"/>
                        <a:t>case</a:t>
                      </a:r>
                      <a:endParaRPr lang="en-IN" dirty="0"/>
                    </a:p>
                  </a:txBody>
                  <a:tcPr/>
                </a:tc>
                <a:tc>
                  <a:txBody>
                    <a:bodyPr/>
                    <a:lstStyle/>
                    <a:p>
                      <a:r>
                        <a:rPr lang="en-US" dirty="0"/>
                        <a:t>age</a:t>
                      </a:r>
                      <a:endParaRPr lang="en-IN" dirty="0"/>
                    </a:p>
                  </a:txBody>
                  <a:tcPr/>
                </a:tc>
                <a:tc>
                  <a:txBody>
                    <a:bodyPr/>
                    <a:lstStyle/>
                    <a:p>
                      <a:r>
                        <a:rPr lang="en-US" dirty="0"/>
                        <a:t>pop</a:t>
                      </a:r>
                    </a:p>
                  </a:txBody>
                  <a:tcPr/>
                </a:tc>
                <a:extLst>
                  <a:ext uri="{0D108BD9-81ED-4DB2-BD59-A6C34878D82A}">
                    <a16:rowId xmlns:a16="http://schemas.microsoft.com/office/drawing/2014/main" val="103369920"/>
                  </a:ext>
                </a:extLst>
              </a:tr>
              <a:tr h="422916">
                <a:tc>
                  <a:txBody>
                    <a:bodyPr/>
                    <a:lstStyle/>
                    <a:p>
                      <a:r>
                        <a:rPr lang="en-US" dirty="0"/>
                        <a:t>site</a:t>
                      </a:r>
                      <a:endParaRPr lang="en-IN" dirty="0"/>
                    </a:p>
                  </a:txBody>
                  <a:tcPr/>
                </a:tc>
                <a:tc>
                  <a:txBody>
                    <a:bodyPr/>
                    <a:lstStyle/>
                    <a:p>
                      <a:r>
                        <a:rPr lang="en-US" dirty="0"/>
                        <a:t>hdlngth,eye</a:t>
                      </a:r>
                      <a:endParaRPr lang="en-IN" dirty="0"/>
                    </a:p>
                  </a:txBody>
                  <a:tcPr/>
                </a:tc>
                <a:tc>
                  <a:txBody>
                    <a:bodyPr/>
                    <a:lstStyle/>
                    <a:p>
                      <a:r>
                        <a:rPr lang="en-US" dirty="0"/>
                        <a:t>sex</a:t>
                      </a:r>
                      <a:endParaRPr lang="en-IN" dirty="0"/>
                    </a:p>
                  </a:txBody>
                  <a:tcPr/>
                </a:tc>
                <a:extLst>
                  <a:ext uri="{0D108BD9-81ED-4DB2-BD59-A6C34878D82A}">
                    <a16:rowId xmlns:a16="http://schemas.microsoft.com/office/drawing/2014/main" val="1610285270"/>
                  </a:ext>
                </a:extLst>
              </a:tr>
              <a:tr h="729965">
                <a:tc>
                  <a:txBody>
                    <a:bodyPr/>
                    <a:lstStyle/>
                    <a:p>
                      <a:endParaRPr lang="en-IN" dirty="0"/>
                    </a:p>
                  </a:txBody>
                  <a:tcPr/>
                </a:tc>
                <a:tc>
                  <a:txBody>
                    <a:bodyPr/>
                    <a:lstStyle/>
                    <a:p>
                      <a:r>
                        <a:rPr lang="en-US" dirty="0"/>
                        <a:t>skullw</a:t>
                      </a:r>
                    </a:p>
                    <a:p>
                      <a:r>
                        <a:rPr lang="en-US" dirty="0"/>
                        <a:t>totlngth</a:t>
                      </a:r>
                      <a:endParaRPr lang="en-IN" dirty="0"/>
                    </a:p>
                  </a:txBody>
                  <a:tcPr/>
                </a:tc>
                <a:tc>
                  <a:txBody>
                    <a:bodyPr/>
                    <a:lstStyle/>
                    <a:p>
                      <a:endParaRPr lang="en-IN" dirty="0"/>
                    </a:p>
                  </a:txBody>
                  <a:tcPr/>
                </a:tc>
                <a:extLst>
                  <a:ext uri="{0D108BD9-81ED-4DB2-BD59-A6C34878D82A}">
                    <a16:rowId xmlns:a16="http://schemas.microsoft.com/office/drawing/2014/main" val="771205563"/>
                  </a:ext>
                </a:extLst>
              </a:tr>
              <a:tr h="422916">
                <a:tc>
                  <a:txBody>
                    <a:bodyPr/>
                    <a:lstStyle/>
                    <a:p>
                      <a:endParaRPr lang="en-IN" dirty="0"/>
                    </a:p>
                  </a:txBody>
                  <a:tcPr/>
                </a:tc>
                <a:tc>
                  <a:txBody>
                    <a:bodyPr/>
                    <a:lstStyle/>
                    <a:p>
                      <a:r>
                        <a:rPr lang="en-US" dirty="0"/>
                        <a:t>taill</a:t>
                      </a:r>
                      <a:endParaRPr lang="en-IN" dirty="0"/>
                    </a:p>
                  </a:txBody>
                  <a:tcPr/>
                </a:tc>
                <a:tc>
                  <a:txBody>
                    <a:bodyPr/>
                    <a:lstStyle/>
                    <a:p>
                      <a:endParaRPr lang="en-IN"/>
                    </a:p>
                  </a:txBody>
                  <a:tcPr/>
                </a:tc>
                <a:extLst>
                  <a:ext uri="{0D108BD9-81ED-4DB2-BD59-A6C34878D82A}">
                    <a16:rowId xmlns:a16="http://schemas.microsoft.com/office/drawing/2014/main" val="3624009094"/>
                  </a:ext>
                </a:extLst>
              </a:tr>
              <a:tr h="422916">
                <a:tc>
                  <a:txBody>
                    <a:bodyPr/>
                    <a:lstStyle/>
                    <a:p>
                      <a:endParaRPr lang="en-IN"/>
                    </a:p>
                  </a:txBody>
                  <a:tcPr/>
                </a:tc>
                <a:tc>
                  <a:txBody>
                    <a:bodyPr/>
                    <a:lstStyle/>
                    <a:p>
                      <a:r>
                        <a:rPr lang="en-US" dirty="0"/>
                        <a:t>footlngth</a:t>
                      </a:r>
                      <a:endParaRPr lang="en-IN" dirty="0"/>
                    </a:p>
                  </a:txBody>
                  <a:tcPr/>
                </a:tc>
                <a:tc>
                  <a:txBody>
                    <a:bodyPr/>
                    <a:lstStyle/>
                    <a:p>
                      <a:endParaRPr lang="en-IN"/>
                    </a:p>
                  </a:txBody>
                  <a:tcPr/>
                </a:tc>
                <a:extLst>
                  <a:ext uri="{0D108BD9-81ED-4DB2-BD59-A6C34878D82A}">
                    <a16:rowId xmlns:a16="http://schemas.microsoft.com/office/drawing/2014/main" val="560798345"/>
                  </a:ext>
                </a:extLst>
              </a:tr>
              <a:tr h="417123">
                <a:tc>
                  <a:txBody>
                    <a:bodyPr/>
                    <a:lstStyle/>
                    <a:p>
                      <a:endParaRPr lang="en-IN"/>
                    </a:p>
                  </a:txBody>
                  <a:tcPr/>
                </a:tc>
                <a:tc>
                  <a:txBody>
                    <a:bodyPr/>
                    <a:lstStyle/>
                    <a:p>
                      <a:r>
                        <a:rPr lang="en-US" dirty="0"/>
                        <a:t>eaarconch</a:t>
                      </a:r>
                      <a:endParaRPr lang="en-IN" dirty="0"/>
                    </a:p>
                  </a:txBody>
                  <a:tcPr/>
                </a:tc>
                <a:tc>
                  <a:txBody>
                    <a:bodyPr/>
                    <a:lstStyle/>
                    <a:p>
                      <a:endParaRPr lang="en-IN"/>
                    </a:p>
                  </a:txBody>
                  <a:tcPr/>
                </a:tc>
                <a:extLst>
                  <a:ext uri="{0D108BD9-81ED-4DB2-BD59-A6C34878D82A}">
                    <a16:rowId xmlns:a16="http://schemas.microsoft.com/office/drawing/2014/main" val="480837850"/>
                  </a:ext>
                </a:extLst>
              </a:tr>
              <a:tr h="422916">
                <a:tc>
                  <a:txBody>
                    <a:bodyPr/>
                    <a:lstStyle/>
                    <a:p>
                      <a:endParaRPr lang="en-IN"/>
                    </a:p>
                  </a:txBody>
                  <a:tcPr/>
                </a:tc>
                <a:tc>
                  <a:txBody>
                    <a:bodyPr/>
                    <a:lstStyle/>
                    <a:p>
                      <a:r>
                        <a:rPr lang="en-US" dirty="0"/>
                        <a:t>Chest,belly</a:t>
                      </a:r>
                      <a:endParaRPr lang="en-IN" dirty="0"/>
                    </a:p>
                  </a:txBody>
                  <a:tcPr/>
                </a:tc>
                <a:tc>
                  <a:txBody>
                    <a:bodyPr/>
                    <a:lstStyle/>
                    <a:p>
                      <a:endParaRPr lang="en-IN" dirty="0"/>
                    </a:p>
                  </a:txBody>
                  <a:tcPr/>
                </a:tc>
                <a:extLst>
                  <a:ext uri="{0D108BD9-81ED-4DB2-BD59-A6C34878D82A}">
                    <a16:rowId xmlns:a16="http://schemas.microsoft.com/office/drawing/2014/main" val="3374172643"/>
                  </a:ext>
                </a:extLst>
              </a:tr>
            </a:tbl>
          </a:graphicData>
        </a:graphic>
      </p:graphicFrame>
    </p:spTree>
    <p:extLst>
      <p:ext uri="{BB962C8B-B14F-4D97-AF65-F5344CB8AC3E}">
        <p14:creationId xmlns:p14="http://schemas.microsoft.com/office/powerpoint/2010/main" val="21490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432F-4D0A-48CD-9E76-CCB44522F31D}"/>
              </a:ext>
            </a:extLst>
          </p:cNvPr>
          <p:cNvSpPr>
            <a:spLocks noGrp="1"/>
          </p:cNvSpPr>
          <p:nvPr>
            <p:ph type="title"/>
          </p:nvPr>
        </p:nvSpPr>
        <p:spPr>
          <a:xfrm>
            <a:off x="1045369" y="987425"/>
            <a:ext cx="3932237" cy="838200"/>
          </a:xfrm>
          <a:ln>
            <a:noFill/>
          </a:ln>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sz="4000" dirty="0">
                <a:latin typeface="Gill Sans MT" panose="020B0502020104020203" pitchFamily="34" charset="0"/>
              </a:rPr>
              <a:t>DATA CLEANING</a:t>
            </a:r>
            <a:endParaRPr lang="en-IN" sz="4000" dirty="0">
              <a:latin typeface="Gill Sans MT" panose="020B0502020104020203" pitchFamily="34" charset="0"/>
            </a:endParaRPr>
          </a:p>
        </p:txBody>
      </p:sp>
      <p:pic>
        <p:nvPicPr>
          <p:cNvPr id="6" name="Picture Placeholder 5">
            <a:extLst>
              <a:ext uri="{FF2B5EF4-FFF2-40B4-BE49-F238E27FC236}">
                <a16:creationId xmlns:a16="http://schemas.microsoft.com/office/drawing/2014/main" id="{235A7067-F590-44A9-8E02-5BD664DF414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616" r="14616"/>
          <a:stretch>
            <a:fillRect/>
          </a:stretch>
        </p:blipFill>
        <p:spPr>
          <a:ln>
            <a:noFill/>
          </a:ln>
          <a:effectLst/>
          <a:scene3d>
            <a:camera prst="orthographicFront">
              <a:rot lat="0" lon="0" rev="0"/>
            </a:camera>
            <a:lightRig rig="contrasting" dir="t">
              <a:rot lat="0" lon="0" rev="1500000"/>
            </a:lightRig>
          </a:scene3d>
          <a:sp3d prstMaterial="metal">
            <a:bevelT w="88900" h="88900"/>
          </a:sp3d>
        </p:spPr>
      </p:pic>
      <p:sp>
        <p:nvSpPr>
          <p:cNvPr id="4" name="Text Placeholder 3">
            <a:extLst>
              <a:ext uri="{FF2B5EF4-FFF2-40B4-BE49-F238E27FC236}">
                <a16:creationId xmlns:a16="http://schemas.microsoft.com/office/drawing/2014/main" id="{0BA5AE2E-888B-4781-B51E-F9E0A349503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latin typeface="Gill Sans MT" panose="020B0502020104020203" pitchFamily="34" charset="0"/>
              </a:rPr>
              <a:t>Checking the Unique Values:</a:t>
            </a:r>
            <a:r>
              <a:rPr lang="en-IN" sz="2000" dirty="0">
                <a:latin typeface="Gill Sans MT" panose="020B0502020104020203" pitchFamily="34" charset="0"/>
              </a:rPr>
              <a:t>The unique values of all the columns are identified.</a:t>
            </a:r>
          </a:p>
          <a:p>
            <a:pPr marL="285750" indent="-285750">
              <a:buFont typeface="Arial" panose="020B0604020202020204" pitchFamily="34" charset="0"/>
              <a:buChar char="•"/>
            </a:pPr>
            <a:r>
              <a:rPr lang="en-US" sz="2000" dirty="0">
                <a:latin typeface="Gill Sans MT" panose="020B0502020104020203" pitchFamily="34" charset="0"/>
              </a:rPr>
              <a:t>I</a:t>
            </a:r>
            <a:r>
              <a:rPr lang="en-IN" sz="2000" dirty="0">
                <a:latin typeface="Gill Sans MT" panose="020B0502020104020203" pitchFamily="34" charset="0"/>
              </a:rPr>
              <a:t>dentifying Null Values: The data is analysed for any missing value or null value.</a:t>
            </a:r>
          </a:p>
          <a:p>
            <a:pPr marL="285750" indent="-285750">
              <a:buFont typeface="Arial" panose="020B0604020202020204" pitchFamily="34" charset="0"/>
              <a:buChar char="•"/>
            </a:pPr>
            <a:r>
              <a:rPr lang="en-US" sz="2000" dirty="0">
                <a:latin typeface="Gill Sans MT" panose="020B0502020104020203" pitchFamily="34" charset="0"/>
              </a:rPr>
              <a:t>R</a:t>
            </a:r>
            <a:r>
              <a:rPr lang="en-IN" sz="2000" dirty="0">
                <a:latin typeface="Gill Sans MT" panose="020B0502020104020203" pitchFamily="34" charset="0"/>
              </a:rPr>
              <a:t>eplacing the Null Values: The null values which are found are then replaced with suitable values like mean/</a:t>
            </a:r>
            <a:endParaRPr lang="en-US" sz="2000" dirty="0">
              <a:latin typeface="Gill Sans MT" panose="020B0502020104020203" pitchFamily="34" charset="0"/>
            </a:endParaRPr>
          </a:p>
        </p:txBody>
      </p:sp>
    </p:spTree>
    <p:extLst>
      <p:ext uri="{BB962C8B-B14F-4D97-AF65-F5344CB8AC3E}">
        <p14:creationId xmlns:p14="http://schemas.microsoft.com/office/powerpoint/2010/main" val="29360746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A4C3F8-E904-4FC6-96D2-06AD528DEBB7}">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1978</TotalTime>
  <Words>1191</Words>
  <Application>Microsoft Office PowerPoint</Application>
  <PresentationFormat>Widescreen</PresentationFormat>
  <Paragraphs>284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Gill Sans MT</vt:lpstr>
      <vt:lpstr>Wingdings</vt:lpstr>
      <vt:lpstr>Office Theme</vt:lpstr>
      <vt:lpstr>Predictive Modeling and Analysis of Possum Morphometrics:</vt:lpstr>
      <vt:lpstr>PowerPoint Presentation</vt:lpstr>
      <vt:lpstr>CONTENT</vt:lpstr>
      <vt:lpstr>INTODUCTION:</vt:lpstr>
      <vt:lpstr>PowerPoint Presentation</vt:lpstr>
      <vt:lpstr>LITRATURE REVIEW-1</vt:lpstr>
      <vt:lpstr>        DATA PREPROCESSING</vt:lpstr>
      <vt:lpstr>DATA                             VARIABLES         </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and Analysis of Possum Morphometrics:</dc:title>
  <dc:creator>harshit kumar</dc:creator>
  <cp:lastModifiedBy>006_harshith kumar</cp:lastModifiedBy>
  <cp:revision>47</cp:revision>
  <dcterms:created xsi:type="dcterms:W3CDTF">2024-11-05T11:07:36Z</dcterms:created>
  <dcterms:modified xsi:type="dcterms:W3CDTF">2024-12-19T17:04:26Z</dcterms:modified>
</cp:coreProperties>
</file>